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50" r:id="rId1"/>
  </p:sldMasterIdLst>
  <p:notesMasterIdLst>
    <p:notesMasterId r:id="rId60"/>
  </p:notesMasterIdLst>
  <p:sldIdLst>
    <p:sldId id="324" r:id="rId2"/>
    <p:sldId id="325" r:id="rId3"/>
    <p:sldId id="262" r:id="rId4"/>
    <p:sldId id="326" r:id="rId5"/>
    <p:sldId id="327" r:id="rId6"/>
    <p:sldId id="328" r:id="rId7"/>
    <p:sldId id="330" r:id="rId8"/>
    <p:sldId id="331" r:id="rId9"/>
    <p:sldId id="334" r:id="rId10"/>
    <p:sldId id="335" r:id="rId11"/>
    <p:sldId id="329" r:id="rId12"/>
    <p:sldId id="336" r:id="rId13"/>
    <p:sldId id="337" r:id="rId14"/>
    <p:sldId id="338" r:id="rId15"/>
    <p:sldId id="339" r:id="rId16"/>
    <p:sldId id="341" r:id="rId17"/>
    <p:sldId id="340" r:id="rId18"/>
    <p:sldId id="342" r:id="rId19"/>
    <p:sldId id="343" r:id="rId20"/>
    <p:sldId id="344" r:id="rId21"/>
    <p:sldId id="345" r:id="rId22"/>
    <p:sldId id="346" r:id="rId23"/>
    <p:sldId id="347" r:id="rId24"/>
    <p:sldId id="348" r:id="rId25"/>
    <p:sldId id="349" r:id="rId26"/>
    <p:sldId id="350" r:id="rId27"/>
    <p:sldId id="351" r:id="rId28"/>
    <p:sldId id="352" r:id="rId29"/>
    <p:sldId id="353" r:id="rId30"/>
    <p:sldId id="354" r:id="rId31"/>
    <p:sldId id="355" r:id="rId32"/>
    <p:sldId id="356" r:id="rId33"/>
    <p:sldId id="360" r:id="rId34"/>
    <p:sldId id="357" r:id="rId35"/>
    <p:sldId id="358" r:id="rId36"/>
    <p:sldId id="362" r:id="rId37"/>
    <p:sldId id="359" r:id="rId38"/>
    <p:sldId id="363" r:id="rId39"/>
    <p:sldId id="364" r:id="rId40"/>
    <p:sldId id="365" r:id="rId41"/>
    <p:sldId id="367" r:id="rId42"/>
    <p:sldId id="368" r:id="rId43"/>
    <p:sldId id="361" r:id="rId44"/>
    <p:sldId id="366" r:id="rId45"/>
    <p:sldId id="373" r:id="rId46"/>
    <p:sldId id="369" r:id="rId47"/>
    <p:sldId id="372" r:id="rId48"/>
    <p:sldId id="370" r:id="rId49"/>
    <p:sldId id="374" r:id="rId50"/>
    <p:sldId id="375" r:id="rId51"/>
    <p:sldId id="376" r:id="rId52"/>
    <p:sldId id="378" r:id="rId53"/>
    <p:sldId id="371" r:id="rId54"/>
    <p:sldId id="379" r:id="rId55"/>
    <p:sldId id="381" r:id="rId56"/>
    <p:sldId id="380" r:id="rId57"/>
    <p:sldId id="377" r:id="rId58"/>
    <p:sldId id="323" r:id="rId59"/>
  </p:sldIdLst>
  <p:sldSz cx="12192000" cy="6858000"/>
  <p:notesSz cx="6858000" cy="9144000"/>
  <p:custDataLst>
    <p:tags r:id="rId61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625C66F5-20E3-4370-958A-07550A228DC5}">
          <p14:sldIdLst>
            <p14:sldId id="324"/>
          </p14:sldIdLst>
        </p14:section>
        <p14:section name="VMware" id="{788A23C1-8E88-4E83-846D-304FE5B83B5E}">
          <p14:sldIdLst>
            <p14:sldId id="325"/>
            <p14:sldId id="262"/>
            <p14:sldId id="326"/>
            <p14:sldId id="327"/>
            <p14:sldId id="328"/>
            <p14:sldId id="330"/>
            <p14:sldId id="331"/>
            <p14:sldId id="334"/>
          </p14:sldIdLst>
        </p14:section>
        <p14:section name="UbuntuD Install" id="{A11330E8-99DC-443B-9177-70CF7137B658}">
          <p14:sldIdLst>
            <p14:sldId id="335"/>
            <p14:sldId id="329"/>
            <p14:sldId id="336"/>
            <p14:sldId id="337"/>
            <p14:sldId id="338"/>
            <p14:sldId id="339"/>
            <p14:sldId id="341"/>
            <p14:sldId id="340"/>
            <p14:sldId id="342"/>
            <p14:sldId id="343"/>
            <p14:sldId id="344"/>
            <p14:sldId id="345"/>
            <p14:sldId id="346"/>
            <p14:sldId id="347"/>
            <p14:sldId id="348"/>
            <p14:sldId id="349"/>
            <p14:sldId id="350"/>
            <p14:sldId id="351"/>
            <p14:sldId id="352"/>
            <p14:sldId id="353"/>
            <p14:sldId id="354"/>
            <p14:sldId id="355"/>
            <p14:sldId id="356"/>
          </p14:sldIdLst>
        </p14:section>
        <p14:section name="cmd" id="{957D6B33-8BAC-4A3D-9CFD-6AA09788FB69}">
          <p14:sldIdLst>
            <p14:sldId id="360"/>
            <p14:sldId id="357"/>
            <p14:sldId id="358"/>
            <p14:sldId id="362"/>
            <p14:sldId id="359"/>
            <p14:sldId id="363"/>
            <p14:sldId id="364"/>
            <p14:sldId id="365"/>
            <p14:sldId id="367"/>
            <p14:sldId id="368"/>
            <p14:sldId id="361"/>
            <p14:sldId id="366"/>
            <p14:sldId id="373"/>
            <p14:sldId id="369"/>
            <p14:sldId id="372"/>
            <p14:sldId id="370"/>
            <p14:sldId id="374"/>
            <p14:sldId id="375"/>
            <p14:sldId id="376"/>
            <p14:sldId id="378"/>
            <p14:sldId id="371"/>
            <p14:sldId id="379"/>
            <p14:sldId id="381"/>
            <p14:sldId id="380"/>
            <p14:sldId id="377"/>
            <p14:sldId id="32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29C6B"/>
    <a:srgbClr val="C1E9C1"/>
    <a:srgbClr val="F7F5B4"/>
    <a:srgbClr val="58C9E8"/>
    <a:srgbClr val="EDB2D4"/>
    <a:srgbClr val="FF94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002" autoAdjust="0"/>
    <p:restoredTop sz="96182" autoAdjust="0"/>
  </p:normalViewPr>
  <p:slideViewPr>
    <p:cSldViewPr snapToGrid="0">
      <p:cViewPr varScale="1">
        <p:scale>
          <a:sx n="82" d="100"/>
          <a:sy n="82" d="100"/>
        </p:scale>
        <p:origin x="120" y="57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39" d="100"/>
        <a:sy n="139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tags" Target="tags/tag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notesMaster" Target="notesMasters/notesMaster1.xml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jpg>
</file>

<file path=ppt/media/image10.tmp>
</file>

<file path=ppt/media/image11.tmp>
</file>

<file path=ppt/media/image12.tmp>
</file>

<file path=ppt/media/image13.tmp>
</file>

<file path=ppt/media/image14.tmp>
</file>

<file path=ppt/media/image15.png>
</file>

<file path=ppt/media/image16.tmp>
</file>

<file path=ppt/media/image17.tmp>
</file>

<file path=ppt/media/image18.tmp>
</file>

<file path=ppt/media/image19.tmp>
</file>

<file path=ppt/media/image2.png>
</file>

<file path=ppt/media/image20.tmp>
</file>

<file path=ppt/media/image21.tmp>
</file>

<file path=ppt/media/image22.tmp>
</file>

<file path=ppt/media/image23.tmp>
</file>

<file path=ppt/media/image24.tmp>
</file>

<file path=ppt/media/image25.tmp>
</file>

<file path=ppt/media/image26.tmp>
</file>

<file path=ppt/media/image27.tmp>
</file>

<file path=ppt/media/image28.tmp>
</file>

<file path=ppt/media/image29.tmp>
</file>

<file path=ppt/media/image3.png>
</file>

<file path=ppt/media/image30.tmp>
</file>

<file path=ppt/media/image31.tmp>
</file>

<file path=ppt/media/image32.tmp>
</file>

<file path=ppt/media/image33.tmp>
</file>

<file path=ppt/media/image34.tmp>
</file>

<file path=ppt/media/image35.tmp>
</file>

<file path=ppt/media/image36.tmp>
</file>

<file path=ppt/media/image37.tmp>
</file>

<file path=ppt/media/image38.tmp>
</file>

<file path=ppt/media/image39.tmp>
</file>

<file path=ppt/media/image4.png>
</file>

<file path=ppt/media/image40.tmp>
</file>

<file path=ppt/media/image41.tmp>
</file>

<file path=ppt/media/image42.tmp>
</file>

<file path=ppt/media/image43.tmp>
</file>

<file path=ppt/media/image44.tmp>
</file>

<file path=ppt/media/image45.png>
</file>

<file path=ppt/media/image46.tmp>
</file>

<file path=ppt/media/image47.tmp>
</file>

<file path=ppt/media/image48.tmp>
</file>

<file path=ppt/media/image49.png>
</file>

<file path=ppt/media/image5.png>
</file>

<file path=ppt/media/image50.tmp>
</file>

<file path=ppt/media/image51.tmp>
</file>

<file path=ppt/media/image52.tmp>
</file>

<file path=ppt/media/image53.tmp>
</file>

<file path=ppt/media/image54.tmp>
</file>

<file path=ppt/media/image55.tmp>
</file>

<file path=ppt/media/image56.tmp>
</file>

<file path=ppt/media/image57.tmp>
</file>

<file path=ppt/media/image58.tmp>
</file>

<file path=ppt/media/image59.tmp>
</file>

<file path=ppt/media/image6.png>
</file>

<file path=ppt/media/image60.tmp>
</file>

<file path=ppt/media/image61.tmp>
</file>

<file path=ppt/media/image62.tmp>
</file>

<file path=ppt/media/image63.tmp>
</file>

<file path=ppt/media/image64.tmp>
</file>

<file path=ppt/media/image65.tmp>
</file>

<file path=ppt/media/image66.tmp>
</file>

<file path=ppt/media/image67.tmp>
</file>

<file path=ppt/media/image7.png>
</file>

<file path=ppt/media/image8.tmp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13BBE5-0BEA-4494-9BEF-C8C2F48C9E2D}" type="datetimeFigureOut">
              <a:rPr lang="zh-CN" altLang="en-US" smtClean="0"/>
              <a:t>2021/3/25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CB8912-F0BA-4AD8-8415-DA1F26BCB09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32529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80028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61481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96728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3129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42211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378295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753116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40685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382117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994998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59189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649916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2308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598828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162426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297926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697763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028506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28684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028253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125465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82963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735476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037169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715974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892227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838313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895549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716155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142913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760925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995323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27557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948418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014871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3553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42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5247776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342376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44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0620110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45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2642859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46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1489392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47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8585579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48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720103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49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62042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722861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50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311700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51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017792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52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506335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53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0216603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54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8726282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55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3408096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56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249505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57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6353702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58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83829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77566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24041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59878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69288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895592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87112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29604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977860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62288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51122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4" name="矩形 3"/>
          <p:cNvSpPr/>
          <p:nvPr userDrawn="1"/>
        </p:nvSpPr>
        <p:spPr>
          <a:xfrm>
            <a:off x="7448928" y="6314594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en-US" altLang="zh-CN" sz="100" dirty="0">
                <a:solidFill>
                  <a:srgbClr val="529C6B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srgbClr val="529C6B"/>
                </a:solidFill>
                <a:latin typeface="Calibri"/>
                <a:ea typeface="宋体"/>
              </a:rPr>
              <a:t>模板下载：</a:t>
            </a:r>
            <a:r>
              <a:rPr lang="en-US" altLang="zh-CN" sz="100" dirty="0">
                <a:solidFill>
                  <a:srgbClr val="529C6B"/>
                </a:solidFill>
                <a:latin typeface="Calibri"/>
                <a:ea typeface="宋体"/>
              </a:rPr>
              <a:t>www.1ppt.com/moban/          </a:t>
            </a:r>
            <a:r>
              <a:rPr lang="zh-CN" altLang="en-US" sz="100" dirty="0">
                <a:solidFill>
                  <a:srgbClr val="529C6B"/>
                </a:solidFill>
                <a:latin typeface="Calibri"/>
                <a:ea typeface="宋体"/>
              </a:rPr>
              <a:t>行业</a:t>
            </a:r>
            <a:r>
              <a:rPr lang="en-US" altLang="zh-CN" sz="100" dirty="0">
                <a:solidFill>
                  <a:srgbClr val="529C6B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srgbClr val="529C6B"/>
                </a:solidFill>
                <a:latin typeface="Calibri"/>
                <a:ea typeface="宋体"/>
              </a:rPr>
              <a:t>模板：</a:t>
            </a:r>
            <a:r>
              <a:rPr lang="en-US" altLang="zh-CN" sz="100" dirty="0">
                <a:solidFill>
                  <a:srgbClr val="529C6B"/>
                </a:solidFill>
                <a:latin typeface="Calibri"/>
                <a:ea typeface="宋体"/>
              </a:rPr>
              <a:t>www.1ppt.com/hangye/ </a:t>
            </a:r>
          </a:p>
          <a:p>
            <a:pPr defTabSz="914400"/>
            <a:r>
              <a:rPr lang="zh-CN" altLang="en-US" sz="100" dirty="0">
                <a:solidFill>
                  <a:srgbClr val="529C6B"/>
                </a:solidFill>
                <a:latin typeface="Calibri"/>
                <a:ea typeface="宋体"/>
              </a:rPr>
              <a:t>节日</a:t>
            </a:r>
            <a:r>
              <a:rPr lang="en-US" altLang="zh-CN" sz="100" dirty="0">
                <a:solidFill>
                  <a:srgbClr val="529C6B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srgbClr val="529C6B"/>
                </a:solidFill>
                <a:latin typeface="Calibri"/>
                <a:ea typeface="宋体"/>
              </a:rPr>
              <a:t>模板：</a:t>
            </a:r>
            <a:r>
              <a:rPr lang="en-US" altLang="zh-CN" sz="100" dirty="0">
                <a:solidFill>
                  <a:srgbClr val="529C6B"/>
                </a:solidFill>
                <a:latin typeface="Calibri"/>
                <a:ea typeface="宋体"/>
              </a:rPr>
              <a:t>www.1ppt.com/jieri/          PPT</a:t>
            </a:r>
            <a:r>
              <a:rPr lang="zh-CN" altLang="en-US" sz="100" dirty="0">
                <a:solidFill>
                  <a:srgbClr val="529C6B"/>
                </a:solidFill>
                <a:latin typeface="Calibri"/>
                <a:ea typeface="宋体"/>
              </a:rPr>
              <a:t>素材：</a:t>
            </a:r>
            <a:r>
              <a:rPr lang="en-US" altLang="zh-CN" sz="100" dirty="0">
                <a:solidFill>
                  <a:srgbClr val="529C6B"/>
                </a:solidFill>
                <a:latin typeface="Calibri"/>
                <a:ea typeface="宋体"/>
              </a:rPr>
              <a:t>www.1ppt.com/sucai/</a:t>
            </a:r>
          </a:p>
          <a:p>
            <a:pPr defTabSz="914400"/>
            <a:r>
              <a:rPr lang="en-US" altLang="zh-CN" sz="100" dirty="0">
                <a:solidFill>
                  <a:srgbClr val="529C6B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srgbClr val="529C6B"/>
                </a:solidFill>
                <a:latin typeface="Calibri"/>
                <a:ea typeface="宋体"/>
              </a:rPr>
              <a:t>背景图片：</a:t>
            </a:r>
            <a:r>
              <a:rPr lang="en-US" altLang="zh-CN" sz="100" dirty="0">
                <a:solidFill>
                  <a:srgbClr val="529C6B"/>
                </a:solidFill>
                <a:latin typeface="Calibri"/>
                <a:ea typeface="宋体"/>
              </a:rPr>
              <a:t>www.1ppt.com/beijing/        PPT</a:t>
            </a:r>
            <a:r>
              <a:rPr lang="zh-CN" altLang="en-US" sz="100" dirty="0">
                <a:solidFill>
                  <a:srgbClr val="529C6B"/>
                </a:solidFill>
                <a:latin typeface="Calibri"/>
                <a:ea typeface="宋体"/>
              </a:rPr>
              <a:t>图表：</a:t>
            </a:r>
            <a:r>
              <a:rPr lang="en-US" altLang="zh-CN" sz="100" dirty="0">
                <a:solidFill>
                  <a:srgbClr val="529C6B"/>
                </a:solidFill>
                <a:latin typeface="Calibri"/>
                <a:ea typeface="宋体"/>
              </a:rPr>
              <a:t>www.1ppt.com/tubiao/      </a:t>
            </a:r>
          </a:p>
          <a:p>
            <a:pPr defTabSz="914400"/>
            <a:r>
              <a:rPr lang="zh-CN" altLang="en-US" sz="100" dirty="0">
                <a:solidFill>
                  <a:srgbClr val="529C6B"/>
                </a:solidFill>
                <a:latin typeface="Calibri"/>
                <a:ea typeface="宋体"/>
              </a:rPr>
              <a:t>精美</a:t>
            </a:r>
            <a:r>
              <a:rPr lang="en-US" altLang="zh-CN" sz="100" dirty="0">
                <a:solidFill>
                  <a:srgbClr val="529C6B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srgbClr val="529C6B"/>
                </a:solidFill>
                <a:latin typeface="Calibri"/>
                <a:ea typeface="宋体"/>
              </a:rPr>
              <a:t>下载：</a:t>
            </a:r>
            <a:r>
              <a:rPr lang="en-US" altLang="zh-CN" sz="100" dirty="0">
                <a:solidFill>
                  <a:srgbClr val="529C6B"/>
                </a:solidFill>
                <a:latin typeface="Calibri"/>
                <a:ea typeface="宋体"/>
              </a:rPr>
              <a:t>www.1ppt.com/xiazai/         PPT</a:t>
            </a:r>
            <a:r>
              <a:rPr lang="zh-CN" altLang="en-US" sz="100" dirty="0">
                <a:solidFill>
                  <a:srgbClr val="529C6B"/>
                </a:solidFill>
                <a:latin typeface="Calibri"/>
                <a:ea typeface="宋体"/>
              </a:rPr>
              <a:t>教程： </a:t>
            </a:r>
            <a:r>
              <a:rPr lang="en-US" altLang="zh-CN" sz="100" dirty="0">
                <a:solidFill>
                  <a:srgbClr val="529C6B"/>
                </a:solidFill>
                <a:latin typeface="Calibri"/>
                <a:ea typeface="宋体"/>
              </a:rPr>
              <a:t>www.1ppt.com/powerpoint/      </a:t>
            </a:r>
          </a:p>
          <a:p>
            <a:pPr defTabSz="914400"/>
            <a:r>
              <a:rPr lang="en-US" altLang="zh-CN" sz="100" dirty="0">
                <a:solidFill>
                  <a:srgbClr val="529C6B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srgbClr val="529C6B"/>
                </a:solidFill>
                <a:latin typeface="Calibri"/>
                <a:ea typeface="宋体"/>
              </a:rPr>
              <a:t>课件：</a:t>
            </a:r>
            <a:r>
              <a:rPr lang="en-US" altLang="zh-CN" sz="100" dirty="0">
                <a:solidFill>
                  <a:srgbClr val="529C6B"/>
                </a:solidFill>
                <a:latin typeface="Calibri"/>
                <a:ea typeface="宋体"/>
              </a:rPr>
              <a:t>www.1ppt.com/kejian/             </a:t>
            </a:r>
            <a:r>
              <a:rPr lang="zh-CN" altLang="en-US" sz="100" dirty="0">
                <a:solidFill>
                  <a:srgbClr val="529C6B"/>
                </a:solidFill>
                <a:latin typeface="Calibri"/>
                <a:ea typeface="宋体"/>
              </a:rPr>
              <a:t>字体下载：</a:t>
            </a:r>
            <a:r>
              <a:rPr lang="en-US" altLang="zh-CN" sz="100" dirty="0">
                <a:solidFill>
                  <a:srgbClr val="529C6B"/>
                </a:solidFill>
                <a:latin typeface="Calibri"/>
                <a:ea typeface="宋体"/>
              </a:rPr>
              <a:t>www.1ppt.com/ziti/</a:t>
            </a:r>
          </a:p>
          <a:p>
            <a:pPr defTabSz="914400"/>
            <a:r>
              <a:rPr lang="zh-CN" altLang="en-US" sz="100" dirty="0">
                <a:solidFill>
                  <a:srgbClr val="529C6B"/>
                </a:solidFill>
                <a:latin typeface="Calibri"/>
                <a:ea typeface="宋体"/>
              </a:rPr>
              <a:t>工作总结</a:t>
            </a:r>
            <a:r>
              <a:rPr lang="en-US" altLang="zh-CN" sz="100" dirty="0">
                <a:solidFill>
                  <a:srgbClr val="529C6B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srgbClr val="529C6B"/>
                </a:solidFill>
                <a:latin typeface="Calibri"/>
                <a:ea typeface="宋体"/>
              </a:rPr>
              <a:t>：</a:t>
            </a:r>
            <a:r>
              <a:rPr lang="en-US" altLang="zh-CN" sz="100" dirty="0">
                <a:solidFill>
                  <a:srgbClr val="529C6B"/>
                </a:solidFill>
                <a:latin typeface="Calibri"/>
                <a:ea typeface="宋体"/>
              </a:rPr>
              <a:t>www.1ppt.com/xiazai/zongjie/ </a:t>
            </a:r>
            <a:r>
              <a:rPr lang="zh-CN" altLang="en-US" sz="100" dirty="0">
                <a:solidFill>
                  <a:srgbClr val="529C6B"/>
                </a:solidFill>
                <a:latin typeface="Calibri"/>
                <a:ea typeface="宋体"/>
              </a:rPr>
              <a:t>工作计划：</a:t>
            </a:r>
            <a:r>
              <a:rPr lang="en-US" altLang="zh-CN" sz="100" dirty="0">
                <a:solidFill>
                  <a:srgbClr val="529C6B"/>
                </a:solidFill>
                <a:latin typeface="Calibri"/>
                <a:ea typeface="宋体"/>
              </a:rPr>
              <a:t>www.1ppt.com/xiazai/jihua/</a:t>
            </a:r>
          </a:p>
          <a:p>
            <a:pPr defTabSz="914400"/>
            <a:r>
              <a:rPr lang="zh-CN" altLang="en-US" sz="100" dirty="0">
                <a:solidFill>
                  <a:srgbClr val="529C6B"/>
                </a:solidFill>
                <a:latin typeface="Calibri"/>
                <a:ea typeface="宋体"/>
              </a:rPr>
              <a:t>商务</a:t>
            </a:r>
            <a:r>
              <a:rPr lang="en-US" altLang="zh-CN" sz="100" dirty="0">
                <a:solidFill>
                  <a:srgbClr val="529C6B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srgbClr val="529C6B"/>
                </a:solidFill>
                <a:latin typeface="Calibri"/>
                <a:ea typeface="宋体"/>
              </a:rPr>
              <a:t>模板：</a:t>
            </a:r>
            <a:r>
              <a:rPr lang="en-US" altLang="zh-CN" sz="100" dirty="0">
                <a:solidFill>
                  <a:srgbClr val="529C6B"/>
                </a:solidFill>
                <a:latin typeface="Calibri"/>
                <a:ea typeface="宋体"/>
              </a:rPr>
              <a:t>www.1ppt.com/moban/shangwu/  </a:t>
            </a:r>
            <a:r>
              <a:rPr lang="zh-CN" altLang="en-US" sz="100" dirty="0">
                <a:solidFill>
                  <a:srgbClr val="529C6B"/>
                </a:solidFill>
                <a:latin typeface="Calibri"/>
                <a:ea typeface="宋体"/>
              </a:rPr>
              <a:t>个人简历</a:t>
            </a:r>
            <a:r>
              <a:rPr lang="en-US" altLang="zh-CN" sz="100" dirty="0">
                <a:solidFill>
                  <a:srgbClr val="529C6B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srgbClr val="529C6B"/>
                </a:solidFill>
                <a:latin typeface="Calibri"/>
                <a:ea typeface="宋体"/>
              </a:rPr>
              <a:t>：</a:t>
            </a:r>
            <a:r>
              <a:rPr lang="en-US" altLang="zh-CN" sz="100" dirty="0">
                <a:solidFill>
                  <a:srgbClr val="529C6B"/>
                </a:solidFill>
                <a:latin typeface="Calibri"/>
                <a:ea typeface="宋体"/>
              </a:rPr>
              <a:t>www.1ppt.com/xiazai/jianli/  </a:t>
            </a:r>
          </a:p>
          <a:p>
            <a:pPr defTabSz="914400"/>
            <a:r>
              <a:rPr lang="zh-CN" altLang="en-US" sz="100" dirty="0">
                <a:solidFill>
                  <a:srgbClr val="529C6B"/>
                </a:solidFill>
                <a:latin typeface="Calibri"/>
                <a:ea typeface="宋体"/>
              </a:rPr>
              <a:t>毕业答辩</a:t>
            </a:r>
            <a:r>
              <a:rPr lang="en-US" altLang="zh-CN" sz="100" dirty="0">
                <a:solidFill>
                  <a:srgbClr val="529C6B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srgbClr val="529C6B"/>
                </a:solidFill>
                <a:latin typeface="Calibri"/>
                <a:ea typeface="宋体"/>
              </a:rPr>
              <a:t>：</a:t>
            </a:r>
            <a:r>
              <a:rPr lang="en-US" altLang="zh-CN" sz="100" dirty="0">
                <a:solidFill>
                  <a:srgbClr val="529C6B"/>
                </a:solidFill>
                <a:latin typeface="Calibri"/>
                <a:ea typeface="宋体"/>
              </a:rPr>
              <a:t>www.1ppt.com/xiazai/dabian/  </a:t>
            </a:r>
            <a:r>
              <a:rPr lang="zh-CN" altLang="en-US" sz="100" dirty="0">
                <a:solidFill>
                  <a:srgbClr val="529C6B"/>
                </a:solidFill>
                <a:latin typeface="Calibri"/>
                <a:ea typeface="宋体"/>
              </a:rPr>
              <a:t>工作汇报</a:t>
            </a:r>
            <a:r>
              <a:rPr lang="en-US" altLang="zh-CN" sz="100" dirty="0">
                <a:solidFill>
                  <a:srgbClr val="529C6B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srgbClr val="529C6B"/>
                </a:solidFill>
                <a:latin typeface="Calibri"/>
                <a:ea typeface="宋体"/>
              </a:rPr>
              <a:t>：</a:t>
            </a:r>
            <a:r>
              <a:rPr lang="en-US" altLang="zh-CN" sz="100" dirty="0">
                <a:solidFill>
                  <a:srgbClr val="529C6B"/>
                </a:solidFill>
                <a:latin typeface="Calibri"/>
                <a:ea typeface="宋体"/>
              </a:rPr>
              <a:t>www.1ppt.com/xiazai/huibao/    </a:t>
            </a:r>
          </a:p>
          <a:p>
            <a:pPr defTabSz="914400"/>
            <a:r>
              <a:rPr lang="en-US" altLang="zh-CN" sz="100" dirty="0">
                <a:solidFill>
                  <a:srgbClr val="529C6B"/>
                </a:solidFill>
                <a:latin typeface="Calibri"/>
                <a:ea typeface="宋体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466168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4389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2379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24900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E4465FC-705D-4684-BD1E-274284C7CAC0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0638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tm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mp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mp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tm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mp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tm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mp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mp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mp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tmp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tmp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tmp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tmp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tmp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tmp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tmp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tmp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tmp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tmp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tmp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tmp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tmp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tmp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tmp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tmp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tmp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tmp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tmp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tmp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tm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tmp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tmp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tmp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1.tmp"/><Relationship Id="rId4" Type="http://schemas.openxmlformats.org/officeDocument/2006/relationships/image" Target="../media/image50.tmp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tmp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tmp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tmp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tmp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6.tmp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tmp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8.tm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mp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tmp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tmp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tmp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tmp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3.tmp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tmp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5.tmp"/><Relationship Id="rId4" Type="http://schemas.openxmlformats.org/officeDocument/2006/relationships/image" Target="../media/image63.tmp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tmp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7.tmp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mp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tm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mp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tm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mp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tmp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76475A9-0C11-47D4-B76B-E82A7B3327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711" y="374546"/>
            <a:ext cx="10442579" cy="6108908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760E346-626D-450E-99D6-FD24570088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2538" y="394817"/>
            <a:ext cx="6626927" cy="606836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7805959E-BF8B-40EC-943D-7182C4FAD8E1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82538" y="5066856"/>
            <a:ext cx="6626927" cy="1069536"/>
          </a:xfrm>
          <a:prstGeom prst="rect">
            <a:avLst/>
          </a:prstGeom>
        </p:spPr>
      </p:pic>
      <p:grpSp>
        <p:nvGrpSpPr>
          <p:cNvPr id="8" name="Group 44">
            <a:extLst>
              <a:ext uri="{FF2B5EF4-FFF2-40B4-BE49-F238E27FC236}">
                <a16:creationId xmlns:a16="http://schemas.microsoft.com/office/drawing/2014/main" id="{97DE4381-1DB2-4E94-B2ED-F562C7EA333D}"/>
              </a:ext>
            </a:extLst>
          </p:cNvPr>
          <p:cNvGrpSpPr>
            <a:grpSpLocks noChangeAspect="1"/>
          </p:cNvGrpSpPr>
          <p:nvPr/>
        </p:nvGrpSpPr>
        <p:grpSpPr bwMode="auto">
          <a:xfrm rot="21339516">
            <a:off x="5332414" y="5414174"/>
            <a:ext cx="1527175" cy="273302"/>
            <a:chOff x="2062" y="3556"/>
            <a:chExt cx="1749" cy="313"/>
          </a:xfrm>
        </p:grpSpPr>
        <p:sp>
          <p:nvSpPr>
            <p:cNvPr id="9" name="Freeform 45">
              <a:extLst>
                <a:ext uri="{FF2B5EF4-FFF2-40B4-BE49-F238E27FC236}">
                  <a16:creationId xmlns:a16="http://schemas.microsoft.com/office/drawing/2014/main" id="{C9A550C6-A690-404F-A836-EF2A2C1B3DD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62" y="3562"/>
              <a:ext cx="252" cy="301"/>
            </a:xfrm>
            <a:custGeom>
              <a:avLst/>
              <a:gdLst>
                <a:gd name="T0" fmla="*/ 86 w 94"/>
                <a:gd name="T1" fmla="*/ 23 h 110"/>
                <a:gd name="T2" fmla="*/ 2 w 94"/>
                <a:gd name="T3" fmla="*/ 39 h 110"/>
                <a:gd name="T4" fmla="*/ 17 w 94"/>
                <a:gd name="T5" fmla="*/ 107 h 110"/>
                <a:gd name="T6" fmla="*/ 25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1 w 94"/>
                <a:gd name="T15" fmla="*/ 99 h 110"/>
                <a:gd name="T16" fmla="*/ 86 w 94"/>
                <a:gd name="T17" fmla="*/ 23 h 110"/>
                <a:gd name="T18" fmla="*/ 28 w 94"/>
                <a:gd name="T19" fmla="*/ 77 h 110"/>
                <a:gd name="T20" fmla="*/ 33 w 94"/>
                <a:gd name="T21" fmla="*/ 89 h 110"/>
                <a:gd name="T22" fmla="*/ 28 w 94"/>
                <a:gd name="T23" fmla="*/ 77 h 110"/>
                <a:gd name="T24" fmla="*/ 30 w 94"/>
                <a:gd name="T25" fmla="*/ 39 h 110"/>
                <a:gd name="T26" fmla="*/ 35 w 94"/>
                <a:gd name="T27" fmla="*/ 28 h 110"/>
                <a:gd name="T28" fmla="*/ 30 w 94"/>
                <a:gd name="T29" fmla="*/ 39 h 110"/>
                <a:gd name="T30" fmla="*/ 63 w 94"/>
                <a:gd name="T31" fmla="*/ 39 h 110"/>
                <a:gd name="T32" fmla="*/ 66 w 94"/>
                <a:gd name="T33" fmla="*/ 49 h 110"/>
                <a:gd name="T34" fmla="*/ 58 w 94"/>
                <a:gd name="T35" fmla="*/ 46 h 110"/>
                <a:gd name="T36" fmla="*/ 63 w 94"/>
                <a:gd name="T37" fmla="*/ 39 h 110"/>
                <a:gd name="T38" fmla="*/ 66 w 94"/>
                <a:gd name="T39" fmla="*/ 66 h 110"/>
                <a:gd name="T40" fmla="*/ 68 w 94"/>
                <a:gd name="T41" fmla="*/ 77 h 110"/>
                <a:gd name="T42" fmla="*/ 66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6" y="23"/>
                  </a:moveTo>
                  <a:cubicBezTo>
                    <a:pt x="69" y="0"/>
                    <a:pt x="8" y="2"/>
                    <a:pt x="2" y="39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8"/>
                    <a:pt x="22" y="107"/>
                    <a:pt x="25" y="107"/>
                  </a:cubicBezTo>
                  <a:cubicBezTo>
                    <a:pt x="26" y="107"/>
                    <a:pt x="26" y="107"/>
                    <a:pt x="26" y="107"/>
                  </a:cubicBezTo>
                  <a:cubicBezTo>
                    <a:pt x="29" y="106"/>
                    <a:pt x="30" y="107"/>
                    <a:pt x="31" y="107"/>
                  </a:cubicBezTo>
                  <a:cubicBezTo>
                    <a:pt x="40" y="110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8" y="77"/>
                  </a:moveTo>
                  <a:cubicBezTo>
                    <a:pt x="31" y="79"/>
                    <a:pt x="33" y="83"/>
                    <a:pt x="33" y="89"/>
                  </a:cubicBezTo>
                  <a:cubicBezTo>
                    <a:pt x="24" y="92"/>
                    <a:pt x="29" y="81"/>
                    <a:pt x="28" y="77"/>
                  </a:cubicBezTo>
                  <a:close/>
                  <a:moveTo>
                    <a:pt x="30" y="39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4"/>
                    <a:pt x="30" y="39"/>
                  </a:cubicBezTo>
                  <a:close/>
                  <a:moveTo>
                    <a:pt x="63" y="39"/>
                  </a:moveTo>
                  <a:cubicBezTo>
                    <a:pt x="66" y="39"/>
                    <a:pt x="65" y="45"/>
                    <a:pt x="66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9"/>
                  </a:cubicBezTo>
                  <a:close/>
                  <a:moveTo>
                    <a:pt x="66" y="66"/>
                  </a:moveTo>
                  <a:cubicBezTo>
                    <a:pt x="69" y="67"/>
                    <a:pt x="68" y="73"/>
                    <a:pt x="68" y="77"/>
                  </a:cubicBezTo>
                  <a:cubicBezTo>
                    <a:pt x="62" y="76"/>
                    <a:pt x="62" y="70"/>
                    <a:pt x="66" y="66"/>
                  </a:cubicBezTo>
                  <a:close/>
                </a:path>
              </a:pathLst>
            </a:custGeom>
            <a:solidFill>
              <a:srgbClr val="EDB2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" name="Freeform 46">
              <a:extLst>
                <a:ext uri="{FF2B5EF4-FFF2-40B4-BE49-F238E27FC236}">
                  <a16:creationId xmlns:a16="http://schemas.microsoft.com/office/drawing/2014/main" id="{AD7A0745-4AC6-4BA1-BF90-A31B6003B3D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43" y="3562"/>
              <a:ext cx="251" cy="301"/>
            </a:xfrm>
            <a:custGeom>
              <a:avLst/>
              <a:gdLst>
                <a:gd name="T0" fmla="*/ 85 w 94"/>
                <a:gd name="T1" fmla="*/ 23 h 110"/>
                <a:gd name="T2" fmla="*/ 1 w 94"/>
                <a:gd name="T3" fmla="*/ 39 h 110"/>
                <a:gd name="T4" fmla="*/ 17 w 94"/>
                <a:gd name="T5" fmla="*/ 107 h 110"/>
                <a:gd name="T6" fmla="*/ 24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0 w 94"/>
                <a:gd name="T15" fmla="*/ 99 h 110"/>
                <a:gd name="T16" fmla="*/ 85 w 94"/>
                <a:gd name="T17" fmla="*/ 23 h 110"/>
                <a:gd name="T18" fmla="*/ 27 w 94"/>
                <a:gd name="T19" fmla="*/ 77 h 110"/>
                <a:gd name="T20" fmla="*/ 32 w 94"/>
                <a:gd name="T21" fmla="*/ 89 h 110"/>
                <a:gd name="T22" fmla="*/ 27 w 94"/>
                <a:gd name="T23" fmla="*/ 77 h 110"/>
                <a:gd name="T24" fmla="*/ 29 w 94"/>
                <a:gd name="T25" fmla="*/ 39 h 110"/>
                <a:gd name="T26" fmla="*/ 34 w 94"/>
                <a:gd name="T27" fmla="*/ 28 h 110"/>
                <a:gd name="T28" fmla="*/ 29 w 94"/>
                <a:gd name="T29" fmla="*/ 39 h 110"/>
                <a:gd name="T30" fmla="*/ 62 w 94"/>
                <a:gd name="T31" fmla="*/ 39 h 110"/>
                <a:gd name="T32" fmla="*/ 65 w 94"/>
                <a:gd name="T33" fmla="*/ 49 h 110"/>
                <a:gd name="T34" fmla="*/ 57 w 94"/>
                <a:gd name="T35" fmla="*/ 46 h 110"/>
                <a:gd name="T36" fmla="*/ 62 w 94"/>
                <a:gd name="T37" fmla="*/ 39 h 110"/>
                <a:gd name="T38" fmla="*/ 65 w 94"/>
                <a:gd name="T39" fmla="*/ 66 h 110"/>
                <a:gd name="T40" fmla="*/ 67 w 94"/>
                <a:gd name="T41" fmla="*/ 77 h 110"/>
                <a:gd name="T42" fmla="*/ 65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5" y="23"/>
                  </a:moveTo>
                  <a:cubicBezTo>
                    <a:pt x="68" y="0"/>
                    <a:pt x="7" y="2"/>
                    <a:pt x="1" y="39"/>
                  </a:cubicBezTo>
                  <a:cubicBezTo>
                    <a:pt x="20" y="48"/>
                    <a:pt x="0" y="91"/>
                    <a:pt x="17" y="107"/>
                  </a:cubicBezTo>
                  <a:cubicBezTo>
                    <a:pt x="19" y="108"/>
                    <a:pt x="22" y="107"/>
                    <a:pt x="24" y="107"/>
                  </a:cubicBezTo>
                  <a:cubicBezTo>
                    <a:pt x="25" y="107"/>
                    <a:pt x="25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39" y="110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79" y="48"/>
                    <a:pt x="85" y="23"/>
                  </a:cubicBezTo>
                  <a:close/>
                  <a:moveTo>
                    <a:pt x="27" y="77"/>
                  </a:moveTo>
                  <a:cubicBezTo>
                    <a:pt x="31" y="79"/>
                    <a:pt x="32" y="83"/>
                    <a:pt x="32" y="89"/>
                  </a:cubicBezTo>
                  <a:cubicBezTo>
                    <a:pt x="23" y="92"/>
                    <a:pt x="28" y="81"/>
                    <a:pt x="27" y="77"/>
                  </a:cubicBezTo>
                  <a:close/>
                  <a:moveTo>
                    <a:pt x="29" y="39"/>
                  </a:moveTo>
                  <a:cubicBezTo>
                    <a:pt x="23" y="37"/>
                    <a:pt x="28" y="26"/>
                    <a:pt x="34" y="28"/>
                  </a:cubicBezTo>
                  <a:cubicBezTo>
                    <a:pt x="36" y="35"/>
                    <a:pt x="29" y="34"/>
                    <a:pt x="29" y="39"/>
                  </a:cubicBezTo>
                  <a:close/>
                  <a:moveTo>
                    <a:pt x="62" y="39"/>
                  </a:moveTo>
                  <a:cubicBezTo>
                    <a:pt x="66" y="39"/>
                    <a:pt x="64" y="45"/>
                    <a:pt x="65" y="49"/>
                  </a:cubicBezTo>
                  <a:cubicBezTo>
                    <a:pt x="63" y="47"/>
                    <a:pt x="61" y="46"/>
                    <a:pt x="57" y="46"/>
                  </a:cubicBezTo>
                  <a:cubicBezTo>
                    <a:pt x="58" y="43"/>
                    <a:pt x="62" y="42"/>
                    <a:pt x="62" y="39"/>
                  </a:cubicBezTo>
                  <a:close/>
                  <a:moveTo>
                    <a:pt x="65" y="66"/>
                  </a:moveTo>
                  <a:cubicBezTo>
                    <a:pt x="68" y="67"/>
                    <a:pt x="67" y="73"/>
                    <a:pt x="67" y="77"/>
                  </a:cubicBezTo>
                  <a:cubicBezTo>
                    <a:pt x="61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F7F5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" name="Freeform 47">
              <a:extLst>
                <a:ext uri="{FF2B5EF4-FFF2-40B4-BE49-F238E27FC236}">
                  <a16:creationId xmlns:a16="http://schemas.microsoft.com/office/drawing/2014/main" id="{C7942307-0237-4D78-947D-E95A3CB4D4F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20" y="3570"/>
              <a:ext cx="252" cy="299"/>
            </a:xfrm>
            <a:custGeom>
              <a:avLst/>
              <a:gdLst>
                <a:gd name="T0" fmla="*/ 85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0 w 94"/>
                <a:gd name="T15" fmla="*/ 99 h 109"/>
                <a:gd name="T16" fmla="*/ 85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7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5" y="23"/>
                  </a:moveTo>
                  <a:cubicBezTo>
                    <a:pt x="68" y="0"/>
                    <a:pt x="7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5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80" y="48"/>
                    <a:pt x="85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3" y="36"/>
                    <a:pt x="28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7" y="46"/>
                  </a:cubicBezTo>
                  <a:cubicBezTo>
                    <a:pt x="58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" name="Freeform 48">
              <a:extLst>
                <a:ext uri="{FF2B5EF4-FFF2-40B4-BE49-F238E27FC236}">
                  <a16:creationId xmlns:a16="http://schemas.microsoft.com/office/drawing/2014/main" id="{44C4A49F-FA5D-4614-8E2C-74E9542CBF4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98" y="3570"/>
              <a:ext cx="251" cy="299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6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4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6"/>
                    <a:pt x="29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8" y="46"/>
                  </a:cubicBezTo>
                  <a:cubicBezTo>
                    <a:pt x="59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C1E9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" name="Freeform 49">
              <a:extLst>
                <a:ext uri="{FF2B5EF4-FFF2-40B4-BE49-F238E27FC236}">
                  <a16:creationId xmlns:a16="http://schemas.microsoft.com/office/drawing/2014/main" id="{3ABED2B8-C7A4-4A95-8071-7AF0CB54550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59" y="3556"/>
              <a:ext cx="252" cy="299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7 h 109"/>
                <a:gd name="T6" fmla="*/ 25 w 94"/>
                <a:gd name="T7" fmla="*/ 107 h 109"/>
                <a:gd name="T8" fmla="*/ 26 w 94"/>
                <a:gd name="T9" fmla="*/ 107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9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7"/>
                    <a:pt x="22" y="107"/>
                    <a:pt x="25" y="107"/>
                  </a:cubicBezTo>
                  <a:cubicBezTo>
                    <a:pt x="25" y="107"/>
                    <a:pt x="26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9"/>
                    <a:pt x="33" y="83"/>
                    <a:pt x="32" y="89"/>
                  </a:cubicBezTo>
                  <a:cubicBezTo>
                    <a:pt x="24" y="92"/>
                    <a:pt x="29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5"/>
                    <a:pt x="65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3"/>
                    <a:pt x="68" y="76"/>
                  </a:cubicBezTo>
                  <a:cubicBezTo>
                    <a:pt x="62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58C9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14" name="文本框 13">
            <a:extLst>
              <a:ext uri="{FF2B5EF4-FFF2-40B4-BE49-F238E27FC236}">
                <a16:creationId xmlns:a16="http://schemas.microsoft.com/office/drawing/2014/main" id="{B53FFAED-157B-4570-8C91-7F7DFE41EC07}"/>
              </a:ext>
            </a:extLst>
          </p:cNvPr>
          <p:cNvSpPr txBox="1"/>
          <p:nvPr/>
        </p:nvSpPr>
        <p:spPr>
          <a:xfrm rot="21349005">
            <a:off x="3168032" y="2968022"/>
            <a:ext cx="5873404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6000" dirty="0" smtClean="0">
                <a:solidFill>
                  <a:schemeClr val="bg1"/>
                </a:solidFill>
                <a:cs typeface="+mn-ea"/>
                <a:sym typeface="+mn-lt"/>
              </a:rPr>
              <a:t>Ubuntu </a:t>
            </a:r>
            <a:r>
              <a:rPr lang="en-US" altLang="zh-TW" sz="6000" dirty="0" err="1" smtClean="0">
                <a:solidFill>
                  <a:schemeClr val="bg1"/>
                </a:solidFill>
                <a:cs typeface="+mn-ea"/>
                <a:sym typeface="+mn-lt"/>
              </a:rPr>
              <a:t>DeskTop</a:t>
            </a:r>
            <a:endParaRPr lang="en-US" altLang="zh-TW" sz="600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 algn="ctr"/>
            <a:r>
              <a:rPr lang="en-US" altLang="zh-CN" sz="6000" dirty="0" smtClean="0">
                <a:solidFill>
                  <a:schemeClr val="bg1"/>
                </a:solidFill>
                <a:cs typeface="+mn-ea"/>
                <a:sym typeface="+mn-lt"/>
              </a:rPr>
              <a:t>Install</a:t>
            </a:r>
            <a:endParaRPr lang="zh-CN" altLang="en-US" sz="6000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28198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 xmlns:a16="http://schemas.microsoft.com/office/drawing/2014/main" xmlns:a14="http://schemas.microsoft.com/office/drawing/2010/main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0"/>
                            </p:stCondLst>
                            <p:childTnLst>
                              <p:par>
                                <p:cTn id="22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8300"/>
                            </p:stCondLst>
                            <p:childTnLst>
                              <p:par>
                                <p:cTn id="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76475A9-0C11-47D4-B76B-E82A7B3327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711" y="374546"/>
            <a:ext cx="10442579" cy="6108908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760E346-626D-450E-99D6-FD24570088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2538" y="394817"/>
            <a:ext cx="6626927" cy="606836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7805959E-BF8B-40EC-943D-7182C4FAD8E1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82538" y="5066856"/>
            <a:ext cx="6626927" cy="1069536"/>
          </a:xfrm>
          <a:prstGeom prst="rect">
            <a:avLst/>
          </a:prstGeom>
        </p:spPr>
      </p:pic>
      <p:grpSp>
        <p:nvGrpSpPr>
          <p:cNvPr id="15" name="组合 14">
            <a:extLst>
              <a:ext uri="{FF2B5EF4-FFF2-40B4-BE49-F238E27FC236}">
                <a16:creationId xmlns:a16="http://schemas.microsoft.com/office/drawing/2014/main" id="{19EE9AE7-318B-421B-9EE8-42308AE29802}"/>
              </a:ext>
            </a:extLst>
          </p:cNvPr>
          <p:cNvGrpSpPr/>
          <p:nvPr/>
        </p:nvGrpSpPr>
        <p:grpSpPr>
          <a:xfrm>
            <a:off x="3758436" y="2793548"/>
            <a:ext cx="2223265" cy="2913495"/>
            <a:chOff x="1472495" y="2148114"/>
            <a:chExt cx="1793924" cy="2350862"/>
          </a:xfrm>
        </p:grpSpPr>
        <p:grpSp>
          <p:nvGrpSpPr>
            <p:cNvPr id="16" name="Group 4">
              <a:extLst>
                <a:ext uri="{FF2B5EF4-FFF2-40B4-BE49-F238E27FC236}">
                  <a16:creationId xmlns:a16="http://schemas.microsoft.com/office/drawing/2014/main" id="{58080200-3E46-4480-B7C2-CCE838FDB264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1472495" y="2148114"/>
              <a:ext cx="1793924" cy="2350862"/>
              <a:chOff x="1228" y="423"/>
              <a:chExt cx="1224" cy="1604"/>
            </a:xfrm>
            <a:solidFill>
              <a:schemeClr val="bg1"/>
            </a:solidFill>
          </p:grpSpPr>
          <p:sp>
            <p:nvSpPr>
              <p:cNvPr id="18" name="Freeform 5">
                <a:extLst>
                  <a:ext uri="{FF2B5EF4-FFF2-40B4-BE49-F238E27FC236}">
                    <a16:creationId xmlns:a16="http://schemas.microsoft.com/office/drawing/2014/main" id="{16211288-DF51-4539-A1C1-E20FEA034B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6" y="823"/>
                <a:ext cx="934" cy="1105"/>
              </a:xfrm>
              <a:custGeom>
                <a:avLst/>
                <a:gdLst>
                  <a:gd name="T0" fmla="*/ 304 w 348"/>
                  <a:gd name="T1" fmla="*/ 292 h 412"/>
                  <a:gd name="T2" fmla="*/ 286 w 348"/>
                  <a:gd name="T3" fmla="*/ 311 h 412"/>
                  <a:gd name="T4" fmla="*/ 234 w 348"/>
                  <a:gd name="T5" fmla="*/ 314 h 412"/>
                  <a:gd name="T6" fmla="*/ 199 w 348"/>
                  <a:gd name="T7" fmla="*/ 299 h 412"/>
                  <a:gd name="T8" fmla="*/ 113 w 348"/>
                  <a:gd name="T9" fmla="*/ 215 h 412"/>
                  <a:gd name="T10" fmla="*/ 148 w 348"/>
                  <a:gd name="T11" fmla="*/ 100 h 412"/>
                  <a:gd name="T12" fmla="*/ 169 w 348"/>
                  <a:gd name="T13" fmla="*/ 65 h 412"/>
                  <a:gd name="T14" fmla="*/ 151 w 348"/>
                  <a:gd name="T15" fmla="*/ 55 h 412"/>
                  <a:gd name="T16" fmla="*/ 149 w 348"/>
                  <a:gd name="T17" fmla="*/ 45 h 412"/>
                  <a:gd name="T18" fmla="*/ 101 w 348"/>
                  <a:gd name="T19" fmla="*/ 12 h 412"/>
                  <a:gd name="T20" fmla="*/ 33 w 348"/>
                  <a:gd name="T21" fmla="*/ 70 h 412"/>
                  <a:gd name="T22" fmla="*/ 9 w 348"/>
                  <a:gd name="T23" fmla="*/ 115 h 412"/>
                  <a:gd name="T24" fmla="*/ 14 w 348"/>
                  <a:gd name="T25" fmla="*/ 215 h 412"/>
                  <a:gd name="T26" fmla="*/ 74 w 348"/>
                  <a:gd name="T27" fmla="*/ 335 h 412"/>
                  <a:gd name="T28" fmla="*/ 193 w 348"/>
                  <a:gd name="T29" fmla="*/ 357 h 412"/>
                  <a:gd name="T30" fmla="*/ 310 w 348"/>
                  <a:gd name="T31" fmla="*/ 344 h 412"/>
                  <a:gd name="T32" fmla="*/ 336 w 348"/>
                  <a:gd name="T33" fmla="*/ 317 h 412"/>
                  <a:gd name="T34" fmla="*/ 304 w 348"/>
                  <a:gd name="T35" fmla="*/ 292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48" h="412">
                    <a:moveTo>
                      <a:pt x="304" y="292"/>
                    </a:moveTo>
                    <a:cubicBezTo>
                      <a:pt x="299" y="299"/>
                      <a:pt x="292" y="306"/>
                      <a:pt x="286" y="311"/>
                    </a:cubicBezTo>
                    <a:cubicBezTo>
                      <a:pt x="264" y="327"/>
                      <a:pt x="230" y="341"/>
                      <a:pt x="234" y="314"/>
                    </a:cubicBezTo>
                    <a:cubicBezTo>
                      <a:pt x="236" y="294"/>
                      <a:pt x="211" y="290"/>
                      <a:pt x="199" y="299"/>
                    </a:cubicBezTo>
                    <a:cubicBezTo>
                      <a:pt x="149" y="339"/>
                      <a:pt x="123" y="250"/>
                      <a:pt x="113" y="215"/>
                    </a:cubicBezTo>
                    <a:cubicBezTo>
                      <a:pt x="109" y="198"/>
                      <a:pt x="112" y="74"/>
                      <a:pt x="148" y="100"/>
                    </a:cubicBezTo>
                    <a:cubicBezTo>
                      <a:pt x="170" y="115"/>
                      <a:pt x="190" y="80"/>
                      <a:pt x="169" y="65"/>
                    </a:cubicBezTo>
                    <a:cubicBezTo>
                      <a:pt x="163" y="60"/>
                      <a:pt x="157" y="57"/>
                      <a:pt x="151" y="55"/>
                    </a:cubicBezTo>
                    <a:cubicBezTo>
                      <a:pt x="151" y="52"/>
                      <a:pt x="151" y="48"/>
                      <a:pt x="149" y="45"/>
                    </a:cubicBezTo>
                    <a:cubicBezTo>
                      <a:pt x="136" y="17"/>
                      <a:pt x="119" y="9"/>
                      <a:pt x="101" y="12"/>
                    </a:cubicBezTo>
                    <a:cubicBezTo>
                      <a:pt x="71" y="0"/>
                      <a:pt x="46" y="33"/>
                      <a:pt x="33" y="70"/>
                    </a:cubicBezTo>
                    <a:cubicBezTo>
                      <a:pt x="22" y="86"/>
                      <a:pt x="13" y="103"/>
                      <a:pt x="9" y="115"/>
                    </a:cubicBezTo>
                    <a:cubicBezTo>
                      <a:pt x="0" y="142"/>
                      <a:pt x="3" y="179"/>
                      <a:pt x="14" y="215"/>
                    </a:cubicBezTo>
                    <a:cubicBezTo>
                      <a:pt x="13" y="258"/>
                      <a:pt x="40" y="303"/>
                      <a:pt x="74" y="335"/>
                    </a:cubicBezTo>
                    <a:cubicBezTo>
                      <a:pt x="105" y="389"/>
                      <a:pt x="149" y="412"/>
                      <a:pt x="193" y="357"/>
                    </a:cubicBezTo>
                    <a:cubicBezTo>
                      <a:pt x="231" y="381"/>
                      <a:pt x="275" y="371"/>
                      <a:pt x="310" y="344"/>
                    </a:cubicBezTo>
                    <a:cubicBezTo>
                      <a:pt x="321" y="336"/>
                      <a:pt x="331" y="327"/>
                      <a:pt x="336" y="317"/>
                    </a:cubicBezTo>
                    <a:cubicBezTo>
                      <a:pt x="348" y="298"/>
                      <a:pt x="319" y="274"/>
                      <a:pt x="304" y="292"/>
                    </a:cubicBezTo>
                    <a:close/>
                  </a:path>
                </a:pathLst>
              </a:custGeom>
              <a:solidFill>
                <a:srgbClr val="58C9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9" name="Freeform 6">
                <a:extLst>
                  <a:ext uri="{FF2B5EF4-FFF2-40B4-BE49-F238E27FC236}">
                    <a16:creationId xmlns:a16="http://schemas.microsoft.com/office/drawing/2014/main" id="{382A3149-C1F6-4716-80BF-57F1FCB06E5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28" y="423"/>
                <a:ext cx="1224" cy="1604"/>
              </a:xfrm>
              <a:custGeom>
                <a:avLst/>
                <a:gdLst>
                  <a:gd name="T0" fmla="*/ 337 w 456"/>
                  <a:gd name="T1" fmla="*/ 113 h 598"/>
                  <a:gd name="T2" fmla="*/ 196 w 456"/>
                  <a:gd name="T3" fmla="*/ 167 h 598"/>
                  <a:gd name="T4" fmla="*/ 193 w 456"/>
                  <a:gd name="T5" fmla="*/ 145 h 598"/>
                  <a:gd name="T6" fmla="*/ 244 w 456"/>
                  <a:gd name="T7" fmla="*/ 14 h 598"/>
                  <a:gd name="T8" fmla="*/ 232 w 456"/>
                  <a:gd name="T9" fmla="*/ 7 h 598"/>
                  <a:gd name="T10" fmla="*/ 184 w 456"/>
                  <a:gd name="T11" fmla="*/ 116 h 598"/>
                  <a:gd name="T12" fmla="*/ 171 w 456"/>
                  <a:gd name="T13" fmla="*/ 93 h 598"/>
                  <a:gd name="T14" fmla="*/ 86 w 456"/>
                  <a:gd name="T15" fmla="*/ 35 h 598"/>
                  <a:gd name="T16" fmla="*/ 82 w 456"/>
                  <a:gd name="T17" fmla="*/ 32 h 598"/>
                  <a:gd name="T18" fmla="*/ 72 w 456"/>
                  <a:gd name="T19" fmla="*/ 38 h 598"/>
                  <a:gd name="T20" fmla="*/ 132 w 456"/>
                  <a:gd name="T21" fmla="*/ 147 h 598"/>
                  <a:gd name="T22" fmla="*/ 95 w 456"/>
                  <a:gd name="T23" fmla="*/ 151 h 598"/>
                  <a:gd name="T24" fmla="*/ 8 w 456"/>
                  <a:gd name="T25" fmla="*/ 277 h 598"/>
                  <a:gd name="T26" fmla="*/ 35 w 456"/>
                  <a:gd name="T27" fmla="*/ 409 h 598"/>
                  <a:gd name="T28" fmla="*/ 118 w 456"/>
                  <a:gd name="T29" fmla="*/ 527 h 598"/>
                  <a:gd name="T30" fmla="*/ 220 w 456"/>
                  <a:gd name="T31" fmla="*/ 516 h 598"/>
                  <a:gd name="T32" fmla="*/ 242 w 456"/>
                  <a:gd name="T33" fmla="*/ 519 h 598"/>
                  <a:gd name="T34" fmla="*/ 268 w 456"/>
                  <a:gd name="T35" fmla="*/ 528 h 598"/>
                  <a:gd name="T36" fmla="*/ 319 w 456"/>
                  <a:gd name="T37" fmla="*/ 518 h 598"/>
                  <a:gd name="T38" fmla="*/ 404 w 456"/>
                  <a:gd name="T39" fmla="*/ 409 h 598"/>
                  <a:gd name="T40" fmla="*/ 447 w 456"/>
                  <a:gd name="T41" fmla="*/ 267 h 598"/>
                  <a:gd name="T42" fmla="*/ 337 w 456"/>
                  <a:gd name="T43" fmla="*/ 113 h 598"/>
                  <a:gd name="T44" fmla="*/ 176 w 456"/>
                  <a:gd name="T45" fmla="*/ 179 h 598"/>
                  <a:gd name="T46" fmla="*/ 90 w 456"/>
                  <a:gd name="T47" fmla="*/ 59 h 598"/>
                  <a:gd name="T48" fmla="*/ 176 w 456"/>
                  <a:gd name="T49" fmla="*/ 179 h 598"/>
                  <a:gd name="T50" fmla="*/ 435 w 456"/>
                  <a:gd name="T51" fmla="*/ 257 h 598"/>
                  <a:gd name="T52" fmla="*/ 230 w 456"/>
                  <a:gd name="T53" fmla="*/ 495 h 598"/>
                  <a:gd name="T54" fmla="*/ 220 w 456"/>
                  <a:gd name="T55" fmla="*/ 495 h 598"/>
                  <a:gd name="T56" fmla="*/ 32 w 456"/>
                  <a:gd name="T57" fmla="*/ 363 h 598"/>
                  <a:gd name="T58" fmla="*/ 43 w 456"/>
                  <a:gd name="T59" fmla="*/ 219 h 598"/>
                  <a:gd name="T60" fmla="*/ 105 w 456"/>
                  <a:gd name="T61" fmla="*/ 161 h 598"/>
                  <a:gd name="T62" fmla="*/ 180 w 456"/>
                  <a:gd name="T63" fmla="*/ 216 h 598"/>
                  <a:gd name="T64" fmla="*/ 187 w 456"/>
                  <a:gd name="T65" fmla="*/ 220 h 598"/>
                  <a:gd name="T66" fmla="*/ 193 w 456"/>
                  <a:gd name="T67" fmla="*/ 214 h 598"/>
                  <a:gd name="T68" fmla="*/ 193 w 456"/>
                  <a:gd name="T69" fmla="*/ 211 h 598"/>
                  <a:gd name="T70" fmla="*/ 197 w 456"/>
                  <a:gd name="T71" fmla="*/ 204 h 598"/>
                  <a:gd name="T72" fmla="*/ 196 w 456"/>
                  <a:gd name="T73" fmla="*/ 200 h 598"/>
                  <a:gd name="T74" fmla="*/ 197 w 456"/>
                  <a:gd name="T75" fmla="*/ 197 h 598"/>
                  <a:gd name="T76" fmla="*/ 197 w 456"/>
                  <a:gd name="T77" fmla="*/ 195 h 598"/>
                  <a:gd name="T78" fmla="*/ 334 w 456"/>
                  <a:gd name="T79" fmla="*/ 126 h 598"/>
                  <a:gd name="T80" fmla="*/ 435 w 456"/>
                  <a:gd name="T81" fmla="*/ 257 h 5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56" h="598">
                    <a:moveTo>
                      <a:pt x="337" y="113"/>
                    </a:moveTo>
                    <a:cubicBezTo>
                      <a:pt x="281" y="102"/>
                      <a:pt x="224" y="122"/>
                      <a:pt x="196" y="167"/>
                    </a:cubicBezTo>
                    <a:cubicBezTo>
                      <a:pt x="196" y="160"/>
                      <a:pt x="195" y="152"/>
                      <a:pt x="193" y="145"/>
                    </a:cubicBezTo>
                    <a:cubicBezTo>
                      <a:pt x="197" y="98"/>
                      <a:pt x="217" y="53"/>
                      <a:pt x="244" y="14"/>
                    </a:cubicBezTo>
                    <a:cubicBezTo>
                      <a:pt x="248" y="7"/>
                      <a:pt x="237" y="0"/>
                      <a:pt x="232" y="7"/>
                    </a:cubicBezTo>
                    <a:cubicBezTo>
                      <a:pt x="210" y="41"/>
                      <a:pt x="192" y="78"/>
                      <a:pt x="184" y="116"/>
                    </a:cubicBezTo>
                    <a:cubicBezTo>
                      <a:pt x="181" y="108"/>
                      <a:pt x="176" y="100"/>
                      <a:pt x="171" y="93"/>
                    </a:cubicBezTo>
                    <a:cubicBezTo>
                      <a:pt x="156" y="63"/>
                      <a:pt x="130" y="42"/>
                      <a:pt x="86" y="35"/>
                    </a:cubicBezTo>
                    <a:cubicBezTo>
                      <a:pt x="85" y="34"/>
                      <a:pt x="84" y="33"/>
                      <a:pt x="82" y="32"/>
                    </a:cubicBezTo>
                    <a:cubicBezTo>
                      <a:pt x="77" y="28"/>
                      <a:pt x="71" y="32"/>
                      <a:pt x="72" y="38"/>
                    </a:cubicBezTo>
                    <a:cubicBezTo>
                      <a:pt x="78" y="83"/>
                      <a:pt x="105" y="115"/>
                      <a:pt x="132" y="147"/>
                    </a:cubicBezTo>
                    <a:cubicBezTo>
                      <a:pt x="121" y="144"/>
                      <a:pt x="109" y="145"/>
                      <a:pt x="95" y="151"/>
                    </a:cubicBezTo>
                    <a:cubicBezTo>
                      <a:pt x="46" y="172"/>
                      <a:pt x="17" y="227"/>
                      <a:pt x="8" y="277"/>
                    </a:cubicBezTo>
                    <a:cubicBezTo>
                      <a:pt x="0" y="322"/>
                      <a:pt x="18" y="369"/>
                      <a:pt x="35" y="409"/>
                    </a:cubicBezTo>
                    <a:cubicBezTo>
                      <a:pt x="53" y="453"/>
                      <a:pt x="79" y="498"/>
                      <a:pt x="118" y="527"/>
                    </a:cubicBezTo>
                    <a:cubicBezTo>
                      <a:pt x="152" y="553"/>
                      <a:pt x="191" y="544"/>
                      <a:pt x="220" y="516"/>
                    </a:cubicBezTo>
                    <a:cubicBezTo>
                      <a:pt x="230" y="506"/>
                      <a:pt x="229" y="512"/>
                      <a:pt x="242" y="519"/>
                    </a:cubicBezTo>
                    <a:cubicBezTo>
                      <a:pt x="250" y="523"/>
                      <a:pt x="259" y="526"/>
                      <a:pt x="268" y="528"/>
                    </a:cubicBezTo>
                    <a:cubicBezTo>
                      <a:pt x="286" y="531"/>
                      <a:pt x="303" y="526"/>
                      <a:pt x="319" y="518"/>
                    </a:cubicBezTo>
                    <a:cubicBezTo>
                      <a:pt x="360" y="497"/>
                      <a:pt x="386" y="449"/>
                      <a:pt x="404" y="409"/>
                    </a:cubicBezTo>
                    <a:cubicBezTo>
                      <a:pt x="425" y="364"/>
                      <a:pt x="441" y="315"/>
                      <a:pt x="447" y="267"/>
                    </a:cubicBezTo>
                    <a:cubicBezTo>
                      <a:pt x="456" y="191"/>
                      <a:pt x="413" y="129"/>
                      <a:pt x="337" y="113"/>
                    </a:cubicBezTo>
                    <a:close/>
                    <a:moveTo>
                      <a:pt x="176" y="179"/>
                    </a:moveTo>
                    <a:cubicBezTo>
                      <a:pt x="145" y="139"/>
                      <a:pt x="106" y="106"/>
                      <a:pt x="90" y="59"/>
                    </a:cubicBezTo>
                    <a:cubicBezTo>
                      <a:pt x="125" y="95"/>
                      <a:pt x="163" y="131"/>
                      <a:pt x="176" y="179"/>
                    </a:cubicBezTo>
                    <a:close/>
                    <a:moveTo>
                      <a:pt x="435" y="257"/>
                    </a:moveTo>
                    <a:cubicBezTo>
                      <a:pt x="428" y="337"/>
                      <a:pt x="348" y="588"/>
                      <a:pt x="230" y="495"/>
                    </a:cubicBezTo>
                    <a:cubicBezTo>
                      <a:pt x="227" y="493"/>
                      <a:pt x="223" y="492"/>
                      <a:pt x="220" y="495"/>
                    </a:cubicBezTo>
                    <a:cubicBezTo>
                      <a:pt x="134" y="598"/>
                      <a:pt x="55" y="435"/>
                      <a:pt x="32" y="363"/>
                    </a:cubicBezTo>
                    <a:cubicBezTo>
                      <a:pt x="15" y="313"/>
                      <a:pt x="17" y="267"/>
                      <a:pt x="43" y="219"/>
                    </a:cubicBezTo>
                    <a:cubicBezTo>
                      <a:pt x="56" y="194"/>
                      <a:pt x="78" y="170"/>
                      <a:pt x="105" y="161"/>
                    </a:cubicBezTo>
                    <a:cubicBezTo>
                      <a:pt x="144" y="147"/>
                      <a:pt x="168" y="186"/>
                      <a:pt x="180" y="216"/>
                    </a:cubicBezTo>
                    <a:cubicBezTo>
                      <a:pt x="180" y="219"/>
                      <a:pt x="183" y="221"/>
                      <a:pt x="187" y="220"/>
                    </a:cubicBezTo>
                    <a:cubicBezTo>
                      <a:pt x="190" y="220"/>
                      <a:pt x="193" y="218"/>
                      <a:pt x="193" y="214"/>
                    </a:cubicBezTo>
                    <a:cubicBezTo>
                      <a:pt x="193" y="213"/>
                      <a:pt x="193" y="212"/>
                      <a:pt x="193" y="211"/>
                    </a:cubicBezTo>
                    <a:cubicBezTo>
                      <a:pt x="196" y="210"/>
                      <a:pt x="198" y="207"/>
                      <a:pt x="197" y="204"/>
                    </a:cubicBezTo>
                    <a:cubicBezTo>
                      <a:pt x="196" y="203"/>
                      <a:pt x="196" y="202"/>
                      <a:pt x="196" y="200"/>
                    </a:cubicBezTo>
                    <a:cubicBezTo>
                      <a:pt x="197" y="199"/>
                      <a:pt x="197" y="198"/>
                      <a:pt x="197" y="197"/>
                    </a:cubicBezTo>
                    <a:cubicBezTo>
                      <a:pt x="197" y="196"/>
                      <a:pt x="197" y="196"/>
                      <a:pt x="197" y="195"/>
                    </a:cubicBezTo>
                    <a:cubicBezTo>
                      <a:pt x="215" y="139"/>
                      <a:pt x="276" y="116"/>
                      <a:pt x="334" y="126"/>
                    </a:cubicBezTo>
                    <a:cubicBezTo>
                      <a:pt x="399" y="137"/>
                      <a:pt x="440" y="192"/>
                      <a:pt x="435" y="2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FB3D538D-ABFC-4835-BCC9-1EC8A1BCB9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56425" y="2902807"/>
              <a:ext cx="382932" cy="734156"/>
            </a:xfrm>
            <a:custGeom>
              <a:avLst/>
              <a:gdLst>
                <a:gd name="T0" fmla="*/ 76 w 224"/>
                <a:gd name="T1" fmla="*/ 407 h 432"/>
                <a:gd name="T2" fmla="*/ 67 w 224"/>
                <a:gd name="T3" fmla="*/ 364 h 432"/>
                <a:gd name="T4" fmla="*/ 4 w 224"/>
                <a:gd name="T5" fmla="*/ 73 h 432"/>
                <a:gd name="T6" fmla="*/ 49 w 224"/>
                <a:gd name="T7" fmla="*/ 11 h 432"/>
                <a:gd name="T8" fmla="*/ 187 w 224"/>
                <a:gd name="T9" fmla="*/ 18 h 432"/>
                <a:gd name="T10" fmla="*/ 213 w 224"/>
                <a:gd name="T11" fmla="*/ 70 h 432"/>
                <a:gd name="T12" fmla="*/ 216 w 224"/>
                <a:gd name="T13" fmla="*/ 129 h 432"/>
                <a:gd name="T14" fmla="*/ 219 w 224"/>
                <a:gd name="T15" fmla="*/ 257 h 432"/>
                <a:gd name="T16" fmla="*/ 39 w 224"/>
                <a:gd name="T17" fmla="*/ 54 h 432"/>
                <a:gd name="T18" fmla="*/ 36 w 224"/>
                <a:gd name="T19" fmla="*/ 67 h 432"/>
                <a:gd name="T20" fmla="*/ 98 w 224"/>
                <a:gd name="T21" fmla="*/ 57 h 432"/>
                <a:gd name="T22" fmla="*/ 114 w 224"/>
                <a:gd name="T23" fmla="*/ 31 h 432"/>
                <a:gd name="T24" fmla="*/ 98 w 224"/>
                <a:gd name="T25" fmla="*/ 57 h 432"/>
                <a:gd name="T26" fmla="*/ 134 w 224"/>
                <a:gd name="T27" fmla="*/ 67 h 432"/>
                <a:gd name="T28" fmla="*/ 105 w 224"/>
                <a:gd name="T29" fmla="*/ 159 h 432"/>
                <a:gd name="T30" fmla="*/ 187 w 224"/>
                <a:gd name="T31" fmla="*/ 90 h 432"/>
                <a:gd name="T32" fmla="*/ 190 w 224"/>
                <a:gd name="T33" fmla="*/ 110 h 432"/>
                <a:gd name="T34" fmla="*/ 78 w 224"/>
                <a:gd name="T35" fmla="*/ 139 h 432"/>
                <a:gd name="T36" fmla="*/ 190 w 224"/>
                <a:gd name="T37" fmla="*/ 372 h 432"/>
                <a:gd name="T38" fmla="*/ 141 w 224"/>
                <a:gd name="T39" fmla="*/ 378 h 432"/>
                <a:gd name="T40" fmla="*/ 95 w 224"/>
                <a:gd name="T41" fmla="*/ 359 h 432"/>
                <a:gd name="T42" fmla="*/ 190 w 224"/>
                <a:gd name="T43" fmla="*/ 372 h 432"/>
                <a:gd name="T44" fmla="*/ 134 w 224"/>
                <a:gd name="T45" fmla="*/ 313 h 432"/>
                <a:gd name="T46" fmla="*/ 134 w 224"/>
                <a:gd name="T47" fmla="*/ 313 h 432"/>
                <a:gd name="T48" fmla="*/ 147 w 224"/>
                <a:gd name="T49" fmla="*/ 244 h 432"/>
                <a:gd name="T50" fmla="*/ 147 w 224"/>
                <a:gd name="T51" fmla="*/ 244 h 432"/>
                <a:gd name="T52" fmla="*/ 196 w 224"/>
                <a:gd name="T53" fmla="*/ 310 h 432"/>
                <a:gd name="T54" fmla="*/ 190 w 224"/>
                <a:gd name="T55" fmla="*/ 280 h 432"/>
                <a:gd name="T56" fmla="*/ 196 w 224"/>
                <a:gd name="T57" fmla="*/ 310 h 432"/>
                <a:gd name="T58" fmla="*/ 187 w 224"/>
                <a:gd name="T59" fmla="*/ 195 h 432"/>
                <a:gd name="T60" fmla="*/ 187 w 224"/>
                <a:gd name="T61" fmla="*/ 195 h 432"/>
                <a:gd name="T62" fmla="*/ 190 w 224"/>
                <a:gd name="T63" fmla="*/ 159 h 432"/>
                <a:gd name="T64" fmla="*/ 177 w 224"/>
                <a:gd name="T65" fmla="*/ 159 h 432"/>
                <a:gd name="T66" fmla="*/ 193 w 224"/>
                <a:gd name="T67" fmla="*/ 329 h 432"/>
                <a:gd name="T68" fmla="*/ 183 w 224"/>
                <a:gd name="T69" fmla="*/ 352 h 4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24" h="432">
                  <a:moveTo>
                    <a:pt x="206" y="408"/>
                  </a:moveTo>
                  <a:cubicBezTo>
                    <a:pt x="176" y="432"/>
                    <a:pt x="109" y="429"/>
                    <a:pt x="76" y="407"/>
                  </a:cubicBezTo>
                  <a:cubicBezTo>
                    <a:pt x="72" y="405"/>
                    <a:pt x="68" y="402"/>
                    <a:pt x="65" y="398"/>
                  </a:cubicBezTo>
                  <a:cubicBezTo>
                    <a:pt x="66" y="387"/>
                    <a:pt x="66" y="375"/>
                    <a:pt x="67" y="364"/>
                  </a:cubicBezTo>
                  <a:cubicBezTo>
                    <a:pt x="70" y="295"/>
                    <a:pt x="75" y="225"/>
                    <a:pt x="78" y="169"/>
                  </a:cubicBezTo>
                  <a:cubicBezTo>
                    <a:pt x="15" y="178"/>
                    <a:pt x="0" y="124"/>
                    <a:pt x="4" y="73"/>
                  </a:cubicBezTo>
                  <a:cubicBezTo>
                    <a:pt x="5" y="64"/>
                    <a:pt x="3" y="56"/>
                    <a:pt x="6" y="51"/>
                  </a:cubicBezTo>
                  <a:cubicBezTo>
                    <a:pt x="20" y="26"/>
                    <a:pt x="11" y="25"/>
                    <a:pt x="49" y="11"/>
                  </a:cubicBezTo>
                  <a:cubicBezTo>
                    <a:pt x="58" y="8"/>
                    <a:pt x="62" y="2"/>
                    <a:pt x="72" y="2"/>
                  </a:cubicBezTo>
                  <a:cubicBezTo>
                    <a:pt x="93" y="0"/>
                    <a:pt x="169" y="6"/>
                    <a:pt x="187" y="18"/>
                  </a:cubicBezTo>
                  <a:cubicBezTo>
                    <a:pt x="188" y="19"/>
                    <a:pt x="204" y="37"/>
                    <a:pt x="206" y="41"/>
                  </a:cubicBezTo>
                  <a:cubicBezTo>
                    <a:pt x="209" y="47"/>
                    <a:pt x="211" y="61"/>
                    <a:pt x="213" y="70"/>
                  </a:cubicBezTo>
                  <a:cubicBezTo>
                    <a:pt x="215" y="87"/>
                    <a:pt x="209" y="101"/>
                    <a:pt x="210" y="120"/>
                  </a:cubicBezTo>
                  <a:cubicBezTo>
                    <a:pt x="210" y="124"/>
                    <a:pt x="216" y="125"/>
                    <a:pt x="216" y="129"/>
                  </a:cubicBezTo>
                  <a:cubicBezTo>
                    <a:pt x="216" y="132"/>
                    <a:pt x="216" y="154"/>
                    <a:pt x="216" y="162"/>
                  </a:cubicBezTo>
                  <a:cubicBezTo>
                    <a:pt x="216" y="194"/>
                    <a:pt x="217" y="226"/>
                    <a:pt x="219" y="257"/>
                  </a:cubicBezTo>
                  <a:cubicBezTo>
                    <a:pt x="224" y="320"/>
                    <a:pt x="224" y="368"/>
                    <a:pt x="206" y="408"/>
                  </a:cubicBezTo>
                  <a:close/>
                  <a:moveTo>
                    <a:pt x="39" y="54"/>
                  </a:moveTo>
                  <a:cubicBezTo>
                    <a:pt x="39" y="54"/>
                    <a:pt x="39" y="54"/>
                    <a:pt x="39" y="54"/>
                  </a:cubicBezTo>
                  <a:cubicBezTo>
                    <a:pt x="30" y="49"/>
                    <a:pt x="30" y="68"/>
                    <a:pt x="36" y="67"/>
                  </a:cubicBezTo>
                  <a:cubicBezTo>
                    <a:pt x="35" y="61"/>
                    <a:pt x="40" y="60"/>
                    <a:pt x="39" y="54"/>
                  </a:cubicBezTo>
                  <a:close/>
                  <a:moveTo>
                    <a:pt x="98" y="57"/>
                  </a:moveTo>
                  <a:cubicBezTo>
                    <a:pt x="98" y="57"/>
                    <a:pt x="98" y="57"/>
                    <a:pt x="98" y="57"/>
                  </a:cubicBezTo>
                  <a:cubicBezTo>
                    <a:pt x="103" y="50"/>
                    <a:pt x="127" y="36"/>
                    <a:pt x="114" y="31"/>
                  </a:cubicBezTo>
                  <a:cubicBezTo>
                    <a:pt x="98" y="58"/>
                    <a:pt x="61" y="83"/>
                    <a:pt x="59" y="113"/>
                  </a:cubicBezTo>
                  <a:cubicBezTo>
                    <a:pt x="76" y="99"/>
                    <a:pt x="85" y="75"/>
                    <a:pt x="98" y="57"/>
                  </a:cubicBezTo>
                  <a:close/>
                  <a:moveTo>
                    <a:pt x="134" y="67"/>
                  </a:moveTo>
                  <a:cubicBezTo>
                    <a:pt x="134" y="67"/>
                    <a:pt x="134" y="67"/>
                    <a:pt x="134" y="67"/>
                  </a:cubicBezTo>
                  <a:cubicBezTo>
                    <a:pt x="144" y="58"/>
                    <a:pt x="154" y="47"/>
                    <a:pt x="167" y="61"/>
                  </a:cubicBezTo>
                  <a:cubicBezTo>
                    <a:pt x="151" y="99"/>
                    <a:pt x="119" y="120"/>
                    <a:pt x="105" y="159"/>
                  </a:cubicBezTo>
                  <a:cubicBezTo>
                    <a:pt x="139" y="144"/>
                    <a:pt x="136" y="92"/>
                    <a:pt x="173" y="80"/>
                  </a:cubicBezTo>
                  <a:cubicBezTo>
                    <a:pt x="176" y="84"/>
                    <a:pt x="184" y="80"/>
                    <a:pt x="187" y="90"/>
                  </a:cubicBezTo>
                  <a:cubicBezTo>
                    <a:pt x="176" y="118"/>
                    <a:pt x="141" y="139"/>
                    <a:pt x="141" y="165"/>
                  </a:cubicBezTo>
                  <a:cubicBezTo>
                    <a:pt x="154" y="144"/>
                    <a:pt x="170" y="124"/>
                    <a:pt x="190" y="110"/>
                  </a:cubicBezTo>
                  <a:cubicBezTo>
                    <a:pt x="190" y="73"/>
                    <a:pt x="187" y="38"/>
                    <a:pt x="154" y="34"/>
                  </a:cubicBezTo>
                  <a:cubicBezTo>
                    <a:pt x="130" y="68"/>
                    <a:pt x="87" y="101"/>
                    <a:pt x="78" y="139"/>
                  </a:cubicBezTo>
                  <a:cubicBezTo>
                    <a:pt x="104" y="127"/>
                    <a:pt x="114" y="86"/>
                    <a:pt x="134" y="67"/>
                  </a:cubicBezTo>
                  <a:close/>
                  <a:moveTo>
                    <a:pt x="190" y="372"/>
                  </a:moveTo>
                  <a:cubicBezTo>
                    <a:pt x="190" y="372"/>
                    <a:pt x="190" y="372"/>
                    <a:pt x="190" y="372"/>
                  </a:cubicBezTo>
                  <a:cubicBezTo>
                    <a:pt x="181" y="384"/>
                    <a:pt x="147" y="410"/>
                    <a:pt x="141" y="378"/>
                  </a:cubicBezTo>
                  <a:cubicBezTo>
                    <a:pt x="133" y="378"/>
                    <a:pt x="125" y="378"/>
                    <a:pt x="118" y="378"/>
                  </a:cubicBezTo>
                  <a:cubicBezTo>
                    <a:pt x="114" y="368"/>
                    <a:pt x="109" y="359"/>
                    <a:pt x="95" y="359"/>
                  </a:cubicBezTo>
                  <a:cubicBezTo>
                    <a:pt x="89" y="367"/>
                    <a:pt x="98" y="375"/>
                    <a:pt x="92" y="385"/>
                  </a:cubicBezTo>
                  <a:cubicBezTo>
                    <a:pt x="117" y="403"/>
                    <a:pt x="192" y="410"/>
                    <a:pt x="190" y="372"/>
                  </a:cubicBezTo>
                  <a:close/>
                  <a:moveTo>
                    <a:pt x="134" y="313"/>
                  </a:moveTo>
                  <a:cubicBezTo>
                    <a:pt x="134" y="313"/>
                    <a:pt x="134" y="313"/>
                    <a:pt x="134" y="313"/>
                  </a:cubicBezTo>
                  <a:cubicBezTo>
                    <a:pt x="123" y="312"/>
                    <a:pt x="114" y="332"/>
                    <a:pt x="118" y="336"/>
                  </a:cubicBezTo>
                  <a:cubicBezTo>
                    <a:pt x="123" y="328"/>
                    <a:pt x="130" y="321"/>
                    <a:pt x="134" y="313"/>
                  </a:cubicBezTo>
                  <a:close/>
                  <a:moveTo>
                    <a:pt x="147" y="244"/>
                  </a:moveTo>
                  <a:cubicBezTo>
                    <a:pt x="147" y="244"/>
                    <a:pt x="147" y="244"/>
                    <a:pt x="147" y="244"/>
                  </a:cubicBezTo>
                  <a:cubicBezTo>
                    <a:pt x="143" y="254"/>
                    <a:pt x="122" y="264"/>
                    <a:pt x="128" y="274"/>
                  </a:cubicBezTo>
                  <a:cubicBezTo>
                    <a:pt x="131" y="263"/>
                    <a:pt x="152" y="252"/>
                    <a:pt x="147" y="244"/>
                  </a:cubicBezTo>
                  <a:close/>
                  <a:moveTo>
                    <a:pt x="196" y="310"/>
                  </a:moveTo>
                  <a:cubicBezTo>
                    <a:pt x="196" y="310"/>
                    <a:pt x="196" y="310"/>
                    <a:pt x="196" y="310"/>
                  </a:cubicBezTo>
                  <a:cubicBezTo>
                    <a:pt x="199" y="288"/>
                    <a:pt x="193" y="274"/>
                    <a:pt x="193" y="254"/>
                  </a:cubicBezTo>
                  <a:cubicBezTo>
                    <a:pt x="176" y="253"/>
                    <a:pt x="185" y="275"/>
                    <a:pt x="190" y="280"/>
                  </a:cubicBezTo>
                  <a:cubicBezTo>
                    <a:pt x="177" y="304"/>
                    <a:pt x="146" y="325"/>
                    <a:pt x="144" y="349"/>
                  </a:cubicBezTo>
                  <a:cubicBezTo>
                    <a:pt x="161" y="337"/>
                    <a:pt x="177" y="297"/>
                    <a:pt x="196" y="310"/>
                  </a:cubicBezTo>
                  <a:close/>
                  <a:moveTo>
                    <a:pt x="187" y="195"/>
                  </a:moveTo>
                  <a:cubicBezTo>
                    <a:pt x="187" y="195"/>
                    <a:pt x="187" y="195"/>
                    <a:pt x="187" y="195"/>
                  </a:cubicBezTo>
                  <a:cubicBezTo>
                    <a:pt x="181" y="205"/>
                    <a:pt x="164" y="220"/>
                    <a:pt x="167" y="228"/>
                  </a:cubicBezTo>
                  <a:cubicBezTo>
                    <a:pt x="171" y="216"/>
                    <a:pt x="198" y="211"/>
                    <a:pt x="187" y="195"/>
                  </a:cubicBezTo>
                  <a:close/>
                  <a:moveTo>
                    <a:pt x="190" y="159"/>
                  </a:moveTo>
                  <a:cubicBezTo>
                    <a:pt x="190" y="159"/>
                    <a:pt x="190" y="159"/>
                    <a:pt x="190" y="159"/>
                  </a:cubicBezTo>
                  <a:cubicBezTo>
                    <a:pt x="189" y="154"/>
                    <a:pt x="191" y="147"/>
                    <a:pt x="187" y="146"/>
                  </a:cubicBezTo>
                  <a:cubicBezTo>
                    <a:pt x="186" y="152"/>
                    <a:pt x="178" y="152"/>
                    <a:pt x="177" y="159"/>
                  </a:cubicBezTo>
                  <a:cubicBezTo>
                    <a:pt x="186" y="159"/>
                    <a:pt x="183" y="153"/>
                    <a:pt x="190" y="159"/>
                  </a:cubicBezTo>
                  <a:close/>
                  <a:moveTo>
                    <a:pt x="193" y="329"/>
                  </a:moveTo>
                  <a:cubicBezTo>
                    <a:pt x="193" y="329"/>
                    <a:pt x="193" y="329"/>
                    <a:pt x="193" y="329"/>
                  </a:cubicBezTo>
                  <a:cubicBezTo>
                    <a:pt x="195" y="340"/>
                    <a:pt x="175" y="346"/>
                    <a:pt x="183" y="352"/>
                  </a:cubicBezTo>
                  <a:cubicBezTo>
                    <a:pt x="188" y="348"/>
                    <a:pt x="204" y="338"/>
                    <a:pt x="193" y="329"/>
                  </a:cubicBezTo>
                  <a:close/>
                </a:path>
              </a:pathLst>
            </a:custGeom>
            <a:solidFill>
              <a:srgbClr val="58C9E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35" name="文本框 34">
            <a:extLst>
              <a:ext uri="{FF2B5EF4-FFF2-40B4-BE49-F238E27FC236}">
                <a16:creationId xmlns:a16="http://schemas.microsoft.com/office/drawing/2014/main" id="{B91B4883-FE05-4947-B601-3D53D6771BF8}"/>
              </a:ext>
            </a:extLst>
          </p:cNvPr>
          <p:cNvSpPr txBox="1"/>
          <p:nvPr/>
        </p:nvSpPr>
        <p:spPr>
          <a:xfrm rot="21266402">
            <a:off x="5897190" y="3012729"/>
            <a:ext cx="29546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600" dirty="0">
                <a:solidFill>
                  <a:schemeClr val="bg1"/>
                </a:solidFill>
                <a:cs typeface="+mn-ea"/>
                <a:sym typeface="+mn-lt"/>
              </a:rPr>
              <a:t>軟體</a:t>
            </a:r>
            <a:r>
              <a:rPr lang="zh-TW" altLang="en-US" sz="3600" dirty="0" smtClean="0">
                <a:solidFill>
                  <a:schemeClr val="bg1"/>
                </a:solidFill>
                <a:cs typeface="+mn-ea"/>
                <a:sym typeface="+mn-lt"/>
              </a:rPr>
              <a:t>下載</a:t>
            </a:r>
            <a:r>
              <a:rPr lang="zh-TW" altLang="en-US" sz="3600" dirty="0">
                <a:solidFill>
                  <a:schemeClr val="bg1"/>
                </a:solidFill>
                <a:cs typeface="+mn-ea"/>
                <a:sym typeface="+mn-lt"/>
              </a:rPr>
              <a:t>安裝</a:t>
            </a:r>
            <a:endParaRPr lang="zh-CN" altLang="en-US" sz="3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03144335-584F-49F7-90C4-53D418AC49C8}"/>
              </a:ext>
            </a:extLst>
          </p:cNvPr>
          <p:cNvSpPr txBox="1"/>
          <p:nvPr/>
        </p:nvSpPr>
        <p:spPr>
          <a:xfrm rot="21287684">
            <a:off x="6315013" y="3800370"/>
            <a:ext cx="16401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TW" dirty="0" smtClean="0">
                <a:solidFill>
                  <a:schemeClr val="bg1"/>
                </a:solidFill>
                <a:cs typeface="+mn-ea"/>
                <a:sym typeface="+mn-lt"/>
              </a:rPr>
              <a:t>01</a:t>
            </a:r>
            <a:r>
              <a:rPr lang="zh-TW" altLang="en-US" dirty="0" smtClean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lang="en-US" altLang="zh-TW" dirty="0" smtClean="0">
                <a:solidFill>
                  <a:schemeClr val="bg1"/>
                </a:solidFill>
                <a:cs typeface="+mn-ea"/>
                <a:sym typeface="+mn-lt"/>
              </a:rPr>
              <a:t>VMware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BF75AC70-28E4-4D92-89E0-2A7E1281F666}"/>
              </a:ext>
            </a:extLst>
          </p:cNvPr>
          <p:cNvSpPr txBox="1"/>
          <p:nvPr/>
        </p:nvSpPr>
        <p:spPr>
          <a:xfrm rot="21287684">
            <a:off x="6504133" y="4257495"/>
            <a:ext cx="13452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CN" dirty="0" smtClean="0">
                <a:solidFill>
                  <a:srgbClr val="FF0000"/>
                </a:solidFill>
                <a:cs typeface="+mn-ea"/>
                <a:sym typeface="+mn-lt"/>
              </a:rPr>
              <a:t>02 UBD </a:t>
            </a:r>
            <a:endParaRPr lang="zh-CN" altLang="en-US" dirty="0">
              <a:solidFill>
                <a:srgbClr val="FF0000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5890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 xmlns:a16="http://schemas.microsoft.com/office/drawing/2014/main" xmlns:a14="http://schemas.microsoft.com/office/drawing/2010/main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37" grpId="0"/>
      <p:bldP spid="3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组合 87">
            <a:extLst>
              <a:ext uri="{FF2B5EF4-FFF2-40B4-BE49-F238E27FC236}">
                <a16:creationId xmlns:a16="http://schemas.microsoft.com/office/drawing/2014/main" id="{E2249108-4EFE-45FD-BEE1-C43FD339EDC8}"/>
              </a:ext>
            </a:extLst>
          </p:cNvPr>
          <p:cNvGrpSpPr/>
          <p:nvPr/>
        </p:nvGrpSpPr>
        <p:grpSpPr>
          <a:xfrm>
            <a:off x="5371426" y="1305404"/>
            <a:ext cx="1449151" cy="180724"/>
            <a:chOff x="5392832" y="1016000"/>
            <a:chExt cx="1449150" cy="180724"/>
          </a:xfrm>
        </p:grpSpPr>
        <p:sp>
          <p:nvSpPr>
            <p:cNvPr id="89" name="Freeform 45">
              <a:extLst>
                <a:ext uri="{FF2B5EF4-FFF2-40B4-BE49-F238E27FC236}">
                  <a16:creationId xmlns:a16="http://schemas.microsoft.com/office/drawing/2014/main" id="{735A50D2-4EE9-4928-AA5B-2B1B311A06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92832" y="1021378"/>
              <a:ext cx="142015" cy="169628"/>
            </a:xfrm>
            <a:custGeom>
              <a:avLst/>
              <a:gdLst>
                <a:gd name="T0" fmla="*/ 86 w 94"/>
                <a:gd name="T1" fmla="*/ 23 h 110"/>
                <a:gd name="T2" fmla="*/ 2 w 94"/>
                <a:gd name="T3" fmla="*/ 39 h 110"/>
                <a:gd name="T4" fmla="*/ 17 w 94"/>
                <a:gd name="T5" fmla="*/ 107 h 110"/>
                <a:gd name="T6" fmla="*/ 25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1 w 94"/>
                <a:gd name="T15" fmla="*/ 99 h 110"/>
                <a:gd name="T16" fmla="*/ 86 w 94"/>
                <a:gd name="T17" fmla="*/ 23 h 110"/>
                <a:gd name="T18" fmla="*/ 28 w 94"/>
                <a:gd name="T19" fmla="*/ 77 h 110"/>
                <a:gd name="T20" fmla="*/ 33 w 94"/>
                <a:gd name="T21" fmla="*/ 89 h 110"/>
                <a:gd name="T22" fmla="*/ 28 w 94"/>
                <a:gd name="T23" fmla="*/ 77 h 110"/>
                <a:gd name="T24" fmla="*/ 30 w 94"/>
                <a:gd name="T25" fmla="*/ 39 h 110"/>
                <a:gd name="T26" fmla="*/ 35 w 94"/>
                <a:gd name="T27" fmla="*/ 28 h 110"/>
                <a:gd name="T28" fmla="*/ 30 w 94"/>
                <a:gd name="T29" fmla="*/ 39 h 110"/>
                <a:gd name="T30" fmla="*/ 63 w 94"/>
                <a:gd name="T31" fmla="*/ 39 h 110"/>
                <a:gd name="T32" fmla="*/ 66 w 94"/>
                <a:gd name="T33" fmla="*/ 49 h 110"/>
                <a:gd name="T34" fmla="*/ 58 w 94"/>
                <a:gd name="T35" fmla="*/ 46 h 110"/>
                <a:gd name="T36" fmla="*/ 63 w 94"/>
                <a:gd name="T37" fmla="*/ 39 h 110"/>
                <a:gd name="T38" fmla="*/ 66 w 94"/>
                <a:gd name="T39" fmla="*/ 66 h 110"/>
                <a:gd name="T40" fmla="*/ 68 w 94"/>
                <a:gd name="T41" fmla="*/ 77 h 110"/>
                <a:gd name="T42" fmla="*/ 66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6" y="23"/>
                  </a:moveTo>
                  <a:cubicBezTo>
                    <a:pt x="69" y="0"/>
                    <a:pt x="8" y="2"/>
                    <a:pt x="2" y="39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8"/>
                    <a:pt x="22" y="107"/>
                    <a:pt x="25" y="107"/>
                  </a:cubicBezTo>
                  <a:cubicBezTo>
                    <a:pt x="26" y="107"/>
                    <a:pt x="26" y="107"/>
                    <a:pt x="26" y="107"/>
                  </a:cubicBezTo>
                  <a:cubicBezTo>
                    <a:pt x="29" y="106"/>
                    <a:pt x="30" y="107"/>
                    <a:pt x="31" y="107"/>
                  </a:cubicBezTo>
                  <a:cubicBezTo>
                    <a:pt x="40" y="110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8" y="77"/>
                  </a:moveTo>
                  <a:cubicBezTo>
                    <a:pt x="31" y="79"/>
                    <a:pt x="33" y="83"/>
                    <a:pt x="33" y="89"/>
                  </a:cubicBezTo>
                  <a:cubicBezTo>
                    <a:pt x="24" y="92"/>
                    <a:pt x="29" y="81"/>
                    <a:pt x="28" y="77"/>
                  </a:cubicBezTo>
                  <a:close/>
                  <a:moveTo>
                    <a:pt x="30" y="39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4"/>
                    <a:pt x="30" y="39"/>
                  </a:cubicBezTo>
                  <a:close/>
                  <a:moveTo>
                    <a:pt x="63" y="39"/>
                  </a:moveTo>
                  <a:cubicBezTo>
                    <a:pt x="66" y="39"/>
                    <a:pt x="65" y="45"/>
                    <a:pt x="66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9"/>
                  </a:cubicBezTo>
                  <a:close/>
                  <a:moveTo>
                    <a:pt x="66" y="66"/>
                  </a:moveTo>
                  <a:cubicBezTo>
                    <a:pt x="69" y="67"/>
                    <a:pt x="68" y="73"/>
                    <a:pt x="68" y="77"/>
                  </a:cubicBezTo>
                  <a:cubicBezTo>
                    <a:pt x="62" y="76"/>
                    <a:pt x="62" y="70"/>
                    <a:pt x="66" y="66"/>
                  </a:cubicBezTo>
                  <a:close/>
                </a:path>
              </a:pathLst>
            </a:custGeom>
            <a:solidFill>
              <a:srgbClr val="EDB2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0" name="Freeform 46">
              <a:extLst>
                <a:ext uri="{FF2B5EF4-FFF2-40B4-BE49-F238E27FC236}">
                  <a16:creationId xmlns:a16="http://schemas.microsoft.com/office/drawing/2014/main" id="{B03A9C7A-4A3E-4CDF-BC8F-27021E3BCB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25270" y="1021378"/>
              <a:ext cx="141451" cy="169628"/>
            </a:xfrm>
            <a:custGeom>
              <a:avLst/>
              <a:gdLst>
                <a:gd name="T0" fmla="*/ 85 w 94"/>
                <a:gd name="T1" fmla="*/ 23 h 110"/>
                <a:gd name="T2" fmla="*/ 1 w 94"/>
                <a:gd name="T3" fmla="*/ 39 h 110"/>
                <a:gd name="T4" fmla="*/ 17 w 94"/>
                <a:gd name="T5" fmla="*/ 107 h 110"/>
                <a:gd name="T6" fmla="*/ 24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0 w 94"/>
                <a:gd name="T15" fmla="*/ 99 h 110"/>
                <a:gd name="T16" fmla="*/ 85 w 94"/>
                <a:gd name="T17" fmla="*/ 23 h 110"/>
                <a:gd name="T18" fmla="*/ 27 w 94"/>
                <a:gd name="T19" fmla="*/ 77 h 110"/>
                <a:gd name="T20" fmla="*/ 32 w 94"/>
                <a:gd name="T21" fmla="*/ 89 h 110"/>
                <a:gd name="T22" fmla="*/ 27 w 94"/>
                <a:gd name="T23" fmla="*/ 77 h 110"/>
                <a:gd name="T24" fmla="*/ 29 w 94"/>
                <a:gd name="T25" fmla="*/ 39 h 110"/>
                <a:gd name="T26" fmla="*/ 34 w 94"/>
                <a:gd name="T27" fmla="*/ 28 h 110"/>
                <a:gd name="T28" fmla="*/ 29 w 94"/>
                <a:gd name="T29" fmla="*/ 39 h 110"/>
                <a:gd name="T30" fmla="*/ 62 w 94"/>
                <a:gd name="T31" fmla="*/ 39 h 110"/>
                <a:gd name="T32" fmla="*/ 65 w 94"/>
                <a:gd name="T33" fmla="*/ 49 h 110"/>
                <a:gd name="T34" fmla="*/ 57 w 94"/>
                <a:gd name="T35" fmla="*/ 46 h 110"/>
                <a:gd name="T36" fmla="*/ 62 w 94"/>
                <a:gd name="T37" fmla="*/ 39 h 110"/>
                <a:gd name="T38" fmla="*/ 65 w 94"/>
                <a:gd name="T39" fmla="*/ 66 h 110"/>
                <a:gd name="T40" fmla="*/ 67 w 94"/>
                <a:gd name="T41" fmla="*/ 77 h 110"/>
                <a:gd name="T42" fmla="*/ 65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5" y="23"/>
                  </a:moveTo>
                  <a:cubicBezTo>
                    <a:pt x="68" y="0"/>
                    <a:pt x="7" y="2"/>
                    <a:pt x="1" y="39"/>
                  </a:cubicBezTo>
                  <a:cubicBezTo>
                    <a:pt x="20" y="48"/>
                    <a:pt x="0" y="91"/>
                    <a:pt x="17" y="107"/>
                  </a:cubicBezTo>
                  <a:cubicBezTo>
                    <a:pt x="19" y="108"/>
                    <a:pt x="22" y="107"/>
                    <a:pt x="24" y="107"/>
                  </a:cubicBezTo>
                  <a:cubicBezTo>
                    <a:pt x="25" y="107"/>
                    <a:pt x="25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39" y="110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79" y="48"/>
                    <a:pt x="85" y="23"/>
                  </a:cubicBezTo>
                  <a:close/>
                  <a:moveTo>
                    <a:pt x="27" y="77"/>
                  </a:moveTo>
                  <a:cubicBezTo>
                    <a:pt x="31" y="79"/>
                    <a:pt x="32" y="83"/>
                    <a:pt x="32" y="89"/>
                  </a:cubicBezTo>
                  <a:cubicBezTo>
                    <a:pt x="23" y="92"/>
                    <a:pt x="28" y="81"/>
                    <a:pt x="27" y="77"/>
                  </a:cubicBezTo>
                  <a:close/>
                  <a:moveTo>
                    <a:pt x="29" y="39"/>
                  </a:moveTo>
                  <a:cubicBezTo>
                    <a:pt x="23" y="37"/>
                    <a:pt x="28" y="26"/>
                    <a:pt x="34" y="28"/>
                  </a:cubicBezTo>
                  <a:cubicBezTo>
                    <a:pt x="36" y="35"/>
                    <a:pt x="29" y="34"/>
                    <a:pt x="29" y="39"/>
                  </a:cubicBezTo>
                  <a:close/>
                  <a:moveTo>
                    <a:pt x="62" y="39"/>
                  </a:moveTo>
                  <a:cubicBezTo>
                    <a:pt x="66" y="39"/>
                    <a:pt x="64" y="45"/>
                    <a:pt x="65" y="49"/>
                  </a:cubicBezTo>
                  <a:cubicBezTo>
                    <a:pt x="63" y="47"/>
                    <a:pt x="61" y="46"/>
                    <a:pt x="57" y="46"/>
                  </a:cubicBezTo>
                  <a:cubicBezTo>
                    <a:pt x="58" y="43"/>
                    <a:pt x="62" y="42"/>
                    <a:pt x="62" y="39"/>
                  </a:cubicBezTo>
                  <a:close/>
                  <a:moveTo>
                    <a:pt x="65" y="66"/>
                  </a:moveTo>
                  <a:cubicBezTo>
                    <a:pt x="68" y="67"/>
                    <a:pt x="67" y="73"/>
                    <a:pt x="67" y="77"/>
                  </a:cubicBezTo>
                  <a:cubicBezTo>
                    <a:pt x="61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F7F5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1" name="Freeform 47">
              <a:extLst>
                <a:ext uri="{FF2B5EF4-FFF2-40B4-BE49-F238E27FC236}">
                  <a16:creationId xmlns:a16="http://schemas.microsoft.com/office/drawing/2014/main" id="{7D703A90-D5F2-470F-966A-13DE41FD87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54695" y="1028224"/>
              <a:ext cx="142015" cy="168500"/>
            </a:xfrm>
            <a:custGeom>
              <a:avLst/>
              <a:gdLst>
                <a:gd name="T0" fmla="*/ 85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0 w 94"/>
                <a:gd name="T15" fmla="*/ 99 h 109"/>
                <a:gd name="T16" fmla="*/ 85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7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5" y="23"/>
                  </a:moveTo>
                  <a:cubicBezTo>
                    <a:pt x="68" y="0"/>
                    <a:pt x="7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5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80" y="48"/>
                    <a:pt x="85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3" y="36"/>
                    <a:pt x="28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7" y="46"/>
                  </a:cubicBezTo>
                  <a:cubicBezTo>
                    <a:pt x="58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2" name="Freeform 48">
              <a:extLst>
                <a:ext uri="{FF2B5EF4-FFF2-40B4-BE49-F238E27FC236}">
                  <a16:creationId xmlns:a16="http://schemas.microsoft.com/office/drawing/2014/main" id="{5C16444E-CCBC-452B-8051-96194FA2B5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84513" y="1028224"/>
              <a:ext cx="141451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6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4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6"/>
                    <a:pt x="29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8" y="46"/>
                  </a:cubicBezTo>
                  <a:cubicBezTo>
                    <a:pt x="59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C1E9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3" name="Freeform 49">
              <a:extLst>
                <a:ext uri="{FF2B5EF4-FFF2-40B4-BE49-F238E27FC236}">
                  <a16:creationId xmlns:a16="http://schemas.microsoft.com/office/drawing/2014/main" id="{2568F16E-3DAB-4E77-9160-B56678ADEC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99967" y="1016000"/>
              <a:ext cx="142015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7 h 109"/>
                <a:gd name="T6" fmla="*/ 25 w 94"/>
                <a:gd name="T7" fmla="*/ 107 h 109"/>
                <a:gd name="T8" fmla="*/ 26 w 94"/>
                <a:gd name="T9" fmla="*/ 107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9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7"/>
                    <a:pt x="22" y="107"/>
                    <a:pt x="25" y="107"/>
                  </a:cubicBezTo>
                  <a:cubicBezTo>
                    <a:pt x="25" y="107"/>
                    <a:pt x="26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9"/>
                    <a:pt x="33" y="83"/>
                    <a:pt x="32" y="89"/>
                  </a:cubicBezTo>
                  <a:cubicBezTo>
                    <a:pt x="24" y="92"/>
                    <a:pt x="29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5"/>
                    <a:pt x="65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3"/>
                    <a:pt x="68" y="76"/>
                  </a:cubicBezTo>
                  <a:cubicBezTo>
                    <a:pt x="62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58C9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94" name="文本框 93">
            <a:extLst>
              <a:ext uri="{FF2B5EF4-FFF2-40B4-BE49-F238E27FC236}">
                <a16:creationId xmlns:a16="http://schemas.microsoft.com/office/drawing/2014/main" id="{23527E4D-EF6B-4920-8B3E-A51A1C0F3FC9}"/>
              </a:ext>
            </a:extLst>
          </p:cNvPr>
          <p:cNvSpPr txBox="1"/>
          <p:nvPr/>
        </p:nvSpPr>
        <p:spPr>
          <a:xfrm>
            <a:off x="3417943" y="457981"/>
            <a:ext cx="537358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4000" dirty="0" smtClean="0">
                <a:solidFill>
                  <a:schemeClr val="bg1"/>
                </a:solidFill>
                <a:cs typeface="+mn-ea"/>
                <a:sym typeface="+mn-lt"/>
              </a:rPr>
              <a:t>02 UBD-ISO download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1" name="文本框 37">
            <a:extLst>
              <a:ext uri="{FF2B5EF4-FFF2-40B4-BE49-F238E27FC236}">
                <a16:creationId xmlns:a16="http://schemas.microsoft.com/office/drawing/2014/main" id="{BF75AC70-28E4-4D92-89E0-2A7E1281F666}"/>
              </a:ext>
            </a:extLst>
          </p:cNvPr>
          <p:cNvSpPr txBox="1"/>
          <p:nvPr/>
        </p:nvSpPr>
        <p:spPr>
          <a:xfrm>
            <a:off x="8475784" y="6005209"/>
            <a:ext cx="1008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cs typeface="+mn-ea"/>
                <a:sym typeface="+mn-lt"/>
              </a:rPr>
              <a:t>2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620" y="1401878"/>
            <a:ext cx="6764677" cy="5411741"/>
          </a:xfrm>
          <a:prstGeom prst="rect">
            <a:avLst/>
          </a:prstGeom>
        </p:spPr>
      </p:pic>
      <p:sp>
        <p:nvSpPr>
          <p:cNvPr id="4" name="圓角矩形 3"/>
          <p:cNvSpPr/>
          <p:nvPr/>
        </p:nvSpPr>
        <p:spPr>
          <a:xfrm>
            <a:off x="4304626" y="4014511"/>
            <a:ext cx="2133600" cy="591472"/>
          </a:xfrm>
          <a:prstGeom prst="round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5" name="圖片 4" descr="畫面剪輯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4559" y="2140037"/>
            <a:ext cx="5657642" cy="1695687"/>
          </a:xfrm>
          <a:prstGeom prst="rect">
            <a:avLst/>
          </a:prstGeom>
        </p:spPr>
      </p:pic>
      <p:cxnSp>
        <p:nvCxnSpPr>
          <p:cNvPr id="14" name="直線單箭頭接點 13"/>
          <p:cNvCxnSpPr/>
          <p:nvPr/>
        </p:nvCxnSpPr>
        <p:spPr>
          <a:xfrm flipV="1">
            <a:off x="6504559" y="3662031"/>
            <a:ext cx="1228982" cy="64821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4401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 xmlns:a16="http://schemas.microsoft.com/office/drawing/2014/main" xmlns:a14="http://schemas.microsoft.com/office/drawing/2010/main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组合 87">
            <a:extLst>
              <a:ext uri="{FF2B5EF4-FFF2-40B4-BE49-F238E27FC236}">
                <a16:creationId xmlns:a16="http://schemas.microsoft.com/office/drawing/2014/main" id="{E2249108-4EFE-45FD-BEE1-C43FD339EDC8}"/>
              </a:ext>
            </a:extLst>
          </p:cNvPr>
          <p:cNvGrpSpPr/>
          <p:nvPr/>
        </p:nvGrpSpPr>
        <p:grpSpPr>
          <a:xfrm>
            <a:off x="5371426" y="1305404"/>
            <a:ext cx="1449151" cy="180724"/>
            <a:chOff x="5392832" y="1016000"/>
            <a:chExt cx="1449150" cy="180724"/>
          </a:xfrm>
        </p:grpSpPr>
        <p:sp>
          <p:nvSpPr>
            <p:cNvPr id="89" name="Freeform 45">
              <a:extLst>
                <a:ext uri="{FF2B5EF4-FFF2-40B4-BE49-F238E27FC236}">
                  <a16:creationId xmlns:a16="http://schemas.microsoft.com/office/drawing/2014/main" id="{735A50D2-4EE9-4928-AA5B-2B1B311A06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92832" y="1021378"/>
              <a:ext cx="142015" cy="169628"/>
            </a:xfrm>
            <a:custGeom>
              <a:avLst/>
              <a:gdLst>
                <a:gd name="T0" fmla="*/ 86 w 94"/>
                <a:gd name="T1" fmla="*/ 23 h 110"/>
                <a:gd name="T2" fmla="*/ 2 w 94"/>
                <a:gd name="T3" fmla="*/ 39 h 110"/>
                <a:gd name="T4" fmla="*/ 17 w 94"/>
                <a:gd name="T5" fmla="*/ 107 h 110"/>
                <a:gd name="T6" fmla="*/ 25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1 w 94"/>
                <a:gd name="T15" fmla="*/ 99 h 110"/>
                <a:gd name="T16" fmla="*/ 86 w 94"/>
                <a:gd name="T17" fmla="*/ 23 h 110"/>
                <a:gd name="T18" fmla="*/ 28 w 94"/>
                <a:gd name="T19" fmla="*/ 77 h 110"/>
                <a:gd name="T20" fmla="*/ 33 w 94"/>
                <a:gd name="T21" fmla="*/ 89 h 110"/>
                <a:gd name="T22" fmla="*/ 28 w 94"/>
                <a:gd name="T23" fmla="*/ 77 h 110"/>
                <a:gd name="T24" fmla="*/ 30 w 94"/>
                <a:gd name="T25" fmla="*/ 39 h 110"/>
                <a:gd name="T26" fmla="*/ 35 w 94"/>
                <a:gd name="T27" fmla="*/ 28 h 110"/>
                <a:gd name="T28" fmla="*/ 30 w 94"/>
                <a:gd name="T29" fmla="*/ 39 h 110"/>
                <a:gd name="T30" fmla="*/ 63 w 94"/>
                <a:gd name="T31" fmla="*/ 39 h 110"/>
                <a:gd name="T32" fmla="*/ 66 w 94"/>
                <a:gd name="T33" fmla="*/ 49 h 110"/>
                <a:gd name="T34" fmla="*/ 58 w 94"/>
                <a:gd name="T35" fmla="*/ 46 h 110"/>
                <a:gd name="T36" fmla="*/ 63 w 94"/>
                <a:gd name="T37" fmla="*/ 39 h 110"/>
                <a:gd name="T38" fmla="*/ 66 w 94"/>
                <a:gd name="T39" fmla="*/ 66 h 110"/>
                <a:gd name="T40" fmla="*/ 68 w 94"/>
                <a:gd name="T41" fmla="*/ 77 h 110"/>
                <a:gd name="T42" fmla="*/ 66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6" y="23"/>
                  </a:moveTo>
                  <a:cubicBezTo>
                    <a:pt x="69" y="0"/>
                    <a:pt x="8" y="2"/>
                    <a:pt x="2" y="39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8"/>
                    <a:pt x="22" y="107"/>
                    <a:pt x="25" y="107"/>
                  </a:cubicBezTo>
                  <a:cubicBezTo>
                    <a:pt x="26" y="107"/>
                    <a:pt x="26" y="107"/>
                    <a:pt x="26" y="107"/>
                  </a:cubicBezTo>
                  <a:cubicBezTo>
                    <a:pt x="29" y="106"/>
                    <a:pt x="30" y="107"/>
                    <a:pt x="31" y="107"/>
                  </a:cubicBezTo>
                  <a:cubicBezTo>
                    <a:pt x="40" y="110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8" y="77"/>
                  </a:moveTo>
                  <a:cubicBezTo>
                    <a:pt x="31" y="79"/>
                    <a:pt x="33" y="83"/>
                    <a:pt x="33" y="89"/>
                  </a:cubicBezTo>
                  <a:cubicBezTo>
                    <a:pt x="24" y="92"/>
                    <a:pt x="29" y="81"/>
                    <a:pt x="28" y="77"/>
                  </a:cubicBezTo>
                  <a:close/>
                  <a:moveTo>
                    <a:pt x="30" y="39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4"/>
                    <a:pt x="30" y="39"/>
                  </a:cubicBezTo>
                  <a:close/>
                  <a:moveTo>
                    <a:pt x="63" y="39"/>
                  </a:moveTo>
                  <a:cubicBezTo>
                    <a:pt x="66" y="39"/>
                    <a:pt x="65" y="45"/>
                    <a:pt x="66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9"/>
                  </a:cubicBezTo>
                  <a:close/>
                  <a:moveTo>
                    <a:pt x="66" y="66"/>
                  </a:moveTo>
                  <a:cubicBezTo>
                    <a:pt x="69" y="67"/>
                    <a:pt x="68" y="73"/>
                    <a:pt x="68" y="77"/>
                  </a:cubicBezTo>
                  <a:cubicBezTo>
                    <a:pt x="62" y="76"/>
                    <a:pt x="62" y="70"/>
                    <a:pt x="66" y="66"/>
                  </a:cubicBezTo>
                  <a:close/>
                </a:path>
              </a:pathLst>
            </a:custGeom>
            <a:solidFill>
              <a:srgbClr val="EDB2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0" name="Freeform 46">
              <a:extLst>
                <a:ext uri="{FF2B5EF4-FFF2-40B4-BE49-F238E27FC236}">
                  <a16:creationId xmlns:a16="http://schemas.microsoft.com/office/drawing/2014/main" id="{B03A9C7A-4A3E-4CDF-BC8F-27021E3BCB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25270" y="1021378"/>
              <a:ext cx="141451" cy="169628"/>
            </a:xfrm>
            <a:custGeom>
              <a:avLst/>
              <a:gdLst>
                <a:gd name="T0" fmla="*/ 85 w 94"/>
                <a:gd name="T1" fmla="*/ 23 h 110"/>
                <a:gd name="T2" fmla="*/ 1 w 94"/>
                <a:gd name="T3" fmla="*/ 39 h 110"/>
                <a:gd name="T4" fmla="*/ 17 w 94"/>
                <a:gd name="T5" fmla="*/ 107 h 110"/>
                <a:gd name="T6" fmla="*/ 24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0 w 94"/>
                <a:gd name="T15" fmla="*/ 99 h 110"/>
                <a:gd name="T16" fmla="*/ 85 w 94"/>
                <a:gd name="T17" fmla="*/ 23 h 110"/>
                <a:gd name="T18" fmla="*/ 27 w 94"/>
                <a:gd name="T19" fmla="*/ 77 h 110"/>
                <a:gd name="T20" fmla="*/ 32 w 94"/>
                <a:gd name="T21" fmla="*/ 89 h 110"/>
                <a:gd name="T22" fmla="*/ 27 w 94"/>
                <a:gd name="T23" fmla="*/ 77 h 110"/>
                <a:gd name="T24" fmla="*/ 29 w 94"/>
                <a:gd name="T25" fmla="*/ 39 h 110"/>
                <a:gd name="T26" fmla="*/ 34 w 94"/>
                <a:gd name="T27" fmla="*/ 28 h 110"/>
                <a:gd name="T28" fmla="*/ 29 w 94"/>
                <a:gd name="T29" fmla="*/ 39 h 110"/>
                <a:gd name="T30" fmla="*/ 62 w 94"/>
                <a:gd name="T31" fmla="*/ 39 h 110"/>
                <a:gd name="T32" fmla="*/ 65 w 94"/>
                <a:gd name="T33" fmla="*/ 49 h 110"/>
                <a:gd name="T34" fmla="*/ 57 w 94"/>
                <a:gd name="T35" fmla="*/ 46 h 110"/>
                <a:gd name="T36" fmla="*/ 62 w 94"/>
                <a:gd name="T37" fmla="*/ 39 h 110"/>
                <a:gd name="T38" fmla="*/ 65 w 94"/>
                <a:gd name="T39" fmla="*/ 66 h 110"/>
                <a:gd name="T40" fmla="*/ 67 w 94"/>
                <a:gd name="T41" fmla="*/ 77 h 110"/>
                <a:gd name="T42" fmla="*/ 65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5" y="23"/>
                  </a:moveTo>
                  <a:cubicBezTo>
                    <a:pt x="68" y="0"/>
                    <a:pt x="7" y="2"/>
                    <a:pt x="1" y="39"/>
                  </a:cubicBezTo>
                  <a:cubicBezTo>
                    <a:pt x="20" y="48"/>
                    <a:pt x="0" y="91"/>
                    <a:pt x="17" y="107"/>
                  </a:cubicBezTo>
                  <a:cubicBezTo>
                    <a:pt x="19" y="108"/>
                    <a:pt x="22" y="107"/>
                    <a:pt x="24" y="107"/>
                  </a:cubicBezTo>
                  <a:cubicBezTo>
                    <a:pt x="25" y="107"/>
                    <a:pt x="25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39" y="110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79" y="48"/>
                    <a:pt x="85" y="23"/>
                  </a:cubicBezTo>
                  <a:close/>
                  <a:moveTo>
                    <a:pt x="27" y="77"/>
                  </a:moveTo>
                  <a:cubicBezTo>
                    <a:pt x="31" y="79"/>
                    <a:pt x="32" y="83"/>
                    <a:pt x="32" y="89"/>
                  </a:cubicBezTo>
                  <a:cubicBezTo>
                    <a:pt x="23" y="92"/>
                    <a:pt x="28" y="81"/>
                    <a:pt x="27" y="77"/>
                  </a:cubicBezTo>
                  <a:close/>
                  <a:moveTo>
                    <a:pt x="29" y="39"/>
                  </a:moveTo>
                  <a:cubicBezTo>
                    <a:pt x="23" y="37"/>
                    <a:pt x="28" y="26"/>
                    <a:pt x="34" y="28"/>
                  </a:cubicBezTo>
                  <a:cubicBezTo>
                    <a:pt x="36" y="35"/>
                    <a:pt x="29" y="34"/>
                    <a:pt x="29" y="39"/>
                  </a:cubicBezTo>
                  <a:close/>
                  <a:moveTo>
                    <a:pt x="62" y="39"/>
                  </a:moveTo>
                  <a:cubicBezTo>
                    <a:pt x="66" y="39"/>
                    <a:pt x="64" y="45"/>
                    <a:pt x="65" y="49"/>
                  </a:cubicBezTo>
                  <a:cubicBezTo>
                    <a:pt x="63" y="47"/>
                    <a:pt x="61" y="46"/>
                    <a:pt x="57" y="46"/>
                  </a:cubicBezTo>
                  <a:cubicBezTo>
                    <a:pt x="58" y="43"/>
                    <a:pt x="62" y="42"/>
                    <a:pt x="62" y="39"/>
                  </a:cubicBezTo>
                  <a:close/>
                  <a:moveTo>
                    <a:pt x="65" y="66"/>
                  </a:moveTo>
                  <a:cubicBezTo>
                    <a:pt x="68" y="67"/>
                    <a:pt x="67" y="73"/>
                    <a:pt x="67" y="77"/>
                  </a:cubicBezTo>
                  <a:cubicBezTo>
                    <a:pt x="61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F7F5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1" name="Freeform 47">
              <a:extLst>
                <a:ext uri="{FF2B5EF4-FFF2-40B4-BE49-F238E27FC236}">
                  <a16:creationId xmlns:a16="http://schemas.microsoft.com/office/drawing/2014/main" id="{7D703A90-D5F2-470F-966A-13DE41FD87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54695" y="1028224"/>
              <a:ext cx="142015" cy="168500"/>
            </a:xfrm>
            <a:custGeom>
              <a:avLst/>
              <a:gdLst>
                <a:gd name="T0" fmla="*/ 85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0 w 94"/>
                <a:gd name="T15" fmla="*/ 99 h 109"/>
                <a:gd name="T16" fmla="*/ 85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7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5" y="23"/>
                  </a:moveTo>
                  <a:cubicBezTo>
                    <a:pt x="68" y="0"/>
                    <a:pt x="7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5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80" y="48"/>
                    <a:pt x="85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3" y="36"/>
                    <a:pt x="28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7" y="46"/>
                  </a:cubicBezTo>
                  <a:cubicBezTo>
                    <a:pt x="58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2" name="Freeform 48">
              <a:extLst>
                <a:ext uri="{FF2B5EF4-FFF2-40B4-BE49-F238E27FC236}">
                  <a16:creationId xmlns:a16="http://schemas.microsoft.com/office/drawing/2014/main" id="{5C16444E-CCBC-452B-8051-96194FA2B5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84513" y="1028224"/>
              <a:ext cx="141451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6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4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6"/>
                    <a:pt x="29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8" y="46"/>
                  </a:cubicBezTo>
                  <a:cubicBezTo>
                    <a:pt x="59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C1E9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3" name="Freeform 49">
              <a:extLst>
                <a:ext uri="{FF2B5EF4-FFF2-40B4-BE49-F238E27FC236}">
                  <a16:creationId xmlns:a16="http://schemas.microsoft.com/office/drawing/2014/main" id="{2568F16E-3DAB-4E77-9160-B56678ADEC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99967" y="1016000"/>
              <a:ext cx="142015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7 h 109"/>
                <a:gd name="T6" fmla="*/ 25 w 94"/>
                <a:gd name="T7" fmla="*/ 107 h 109"/>
                <a:gd name="T8" fmla="*/ 26 w 94"/>
                <a:gd name="T9" fmla="*/ 107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9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7"/>
                    <a:pt x="22" y="107"/>
                    <a:pt x="25" y="107"/>
                  </a:cubicBezTo>
                  <a:cubicBezTo>
                    <a:pt x="25" y="107"/>
                    <a:pt x="26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9"/>
                    <a:pt x="33" y="83"/>
                    <a:pt x="32" y="89"/>
                  </a:cubicBezTo>
                  <a:cubicBezTo>
                    <a:pt x="24" y="92"/>
                    <a:pt x="29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5"/>
                    <a:pt x="65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3"/>
                    <a:pt x="68" y="76"/>
                  </a:cubicBezTo>
                  <a:cubicBezTo>
                    <a:pt x="62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58C9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94" name="文本框 93">
            <a:extLst>
              <a:ext uri="{FF2B5EF4-FFF2-40B4-BE49-F238E27FC236}">
                <a16:creationId xmlns:a16="http://schemas.microsoft.com/office/drawing/2014/main" id="{23527E4D-EF6B-4920-8B3E-A51A1C0F3FC9}"/>
              </a:ext>
            </a:extLst>
          </p:cNvPr>
          <p:cNvSpPr txBox="1"/>
          <p:nvPr/>
        </p:nvSpPr>
        <p:spPr>
          <a:xfrm>
            <a:off x="4358906" y="457981"/>
            <a:ext cx="34916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4000" dirty="0" smtClean="0">
                <a:solidFill>
                  <a:schemeClr val="bg1"/>
                </a:solidFill>
                <a:cs typeface="+mn-ea"/>
                <a:sym typeface="+mn-lt"/>
              </a:rPr>
              <a:t>02 UBD-Install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1" name="文本框 37">
            <a:extLst>
              <a:ext uri="{FF2B5EF4-FFF2-40B4-BE49-F238E27FC236}">
                <a16:creationId xmlns:a16="http://schemas.microsoft.com/office/drawing/2014/main" id="{BF75AC70-28E4-4D92-89E0-2A7E1281F666}"/>
              </a:ext>
            </a:extLst>
          </p:cNvPr>
          <p:cNvSpPr txBox="1"/>
          <p:nvPr/>
        </p:nvSpPr>
        <p:spPr>
          <a:xfrm>
            <a:off x="10363199" y="6005209"/>
            <a:ext cx="1008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chemeClr val="bg1"/>
                </a:solidFill>
                <a:cs typeface="+mn-ea"/>
                <a:sym typeface="+mn-lt"/>
              </a:rPr>
              <a:t>1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" name="圖片 1" descr="畫面剪輯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5834" y="1556301"/>
            <a:ext cx="7364355" cy="5156794"/>
          </a:xfrm>
          <a:prstGeom prst="rect">
            <a:avLst/>
          </a:prstGeom>
        </p:spPr>
      </p:pic>
      <p:sp>
        <p:nvSpPr>
          <p:cNvPr id="15" name="圓角矩形 14"/>
          <p:cNvSpPr/>
          <p:nvPr/>
        </p:nvSpPr>
        <p:spPr>
          <a:xfrm>
            <a:off x="6033289" y="2724972"/>
            <a:ext cx="3596900" cy="709889"/>
          </a:xfrm>
          <a:prstGeom prst="round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81571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 xmlns:a16="http://schemas.microsoft.com/office/drawing/2014/main" xmlns:a14="http://schemas.microsoft.com/office/drawing/2010/main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组合 87">
            <a:extLst>
              <a:ext uri="{FF2B5EF4-FFF2-40B4-BE49-F238E27FC236}">
                <a16:creationId xmlns:a16="http://schemas.microsoft.com/office/drawing/2014/main" id="{E2249108-4EFE-45FD-BEE1-C43FD339EDC8}"/>
              </a:ext>
            </a:extLst>
          </p:cNvPr>
          <p:cNvGrpSpPr/>
          <p:nvPr/>
        </p:nvGrpSpPr>
        <p:grpSpPr>
          <a:xfrm>
            <a:off x="5371426" y="1305404"/>
            <a:ext cx="1449151" cy="180724"/>
            <a:chOff x="5392832" y="1016000"/>
            <a:chExt cx="1449150" cy="180724"/>
          </a:xfrm>
        </p:grpSpPr>
        <p:sp>
          <p:nvSpPr>
            <p:cNvPr id="89" name="Freeform 45">
              <a:extLst>
                <a:ext uri="{FF2B5EF4-FFF2-40B4-BE49-F238E27FC236}">
                  <a16:creationId xmlns:a16="http://schemas.microsoft.com/office/drawing/2014/main" id="{735A50D2-4EE9-4928-AA5B-2B1B311A06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92832" y="1021378"/>
              <a:ext cx="142015" cy="169628"/>
            </a:xfrm>
            <a:custGeom>
              <a:avLst/>
              <a:gdLst>
                <a:gd name="T0" fmla="*/ 86 w 94"/>
                <a:gd name="T1" fmla="*/ 23 h 110"/>
                <a:gd name="T2" fmla="*/ 2 w 94"/>
                <a:gd name="T3" fmla="*/ 39 h 110"/>
                <a:gd name="T4" fmla="*/ 17 w 94"/>
                <a:gd name="T5" fmla="*/ 107 h 110"/>
                <a:gd name="T6" fmla="*/ 25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1 w 94"/>
                <a:gd name="T15" fmla="*/ 99 h 110"/>
                <a:gd name="T16" fmla="*/ 86 w 94"/>
                <a:gd name="T17" fmla="*/ 23 h 110"/>
                <a:gd name="T18" fmla="*/ 28 w 94"/>
                <a:gd name="T19" fmla="*/ 77 h 110"/>
                <a:gd name="T20" fmla="*/ 33 w 94"/>
                <a:gd name="T21" fmla="*/ 89 h 110"/>
                <a:gd name="T22" fmla="*/ 28 w 94"/>
                <a:gd name="T23" fmla="*/ 77 h 110"/>
                <a:gd name="T24" fmla="*/ 30 w 94"/>
                <a:gd name="T25" fmla="*/ 39 h 110"/>
                <a:gd name="T26" fmla="*/ 35 w 94"/>
                <a:gd name="T27" fmla="*/ 28 h 110"/>
                <a:gd name="T28" fmla="*/ 30 w 94"/>
                <a:gd name="T29" fmla="*/ 39 h 110"/>
                <a:gd name="T30" fmla="*/ 63 w 94"/>
                <a:gd name="T31" fmla="*/ 39 h 110"/>
                <a:gd name="T32" fmla="*/ 66 w 94"/>
                <a:gd name="T33" fmla="*/ 49 h 110"/>
                <a:gd name="T34" fmla="*/ 58 w 94"/>
                <a:gd name="T35" fmla="*/ 46 h 110"/>
                <a:gd name="T36" fmla="*/ 63 w 94"/>
                <a:gd name="T37" fmla="*/ 39 h 110"/>
                <a:gd name="T38" fmla="*/ 66 w 94"/>
                <a:gd name="T39" fmla="*/ 66 h 110"/>
                <a:gd name="T40" fmla="*/ 68 w 94"/>
                <a:gd name="T41" fmla="*/ 77 h 110"/>
                <a:gd name="T42" fmla="*/ 66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6" y="23"/>
                  </a:moveTo>
                  <a:cubicBezTo>
                    <a:pt x="69" y="0"/>
                    <a:pt x="8" y="2"/>
                    <a:pt x="2" y="39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8"/>
                    <a:pt x="22" y="107"/>
                    <a:pt x="25" y="107"/>
                  </a:cubicBezTo>
                  <a:cubicBezTo>
                    <a:pt x="26" y="107"/>
                    <a:pt x="26" y="107"/>
                    <a:pt x="26" y="107"/>
                  </a:cubicBezTo>
                  <a:cubicBezTo>
                    <a:pt x="29" y="106"/>
                    <a:pt x="30" y="107"/>
                    <a:pt x="31" y="107"/>
                  </a:cubicBezTo>
                  <a:cubicBezTo>
                    <a:pt x="40" y="110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8" y="77"/>
                  </a:moveTo>
                  <a:cubicBezTo>
                    <a:pt x="31" y="79"/>
                    <a:pt x="33" y="83"/>
                    <a:pt x="33" y="89"/>
                  </a:cubicBezTo>
                  <a:cubicBezTo>
                    <a:pt x="24" y="92"/>
                    <a:pt x="29" y="81"/>
                    <a:pt x="28" y="77"/>
                  </a:cubicBezTo>
                  <a:close/>
                  <a:moveTo>
                    <a:pt x="30" y="39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4"/>
                    <a:pt x="30" y="39"/>
                  </a:cubicBezTo>
                  <a:close/>
                  <a:moveTo>
                    <a:pt x="63" y="39"/>
                  </a:moveTo>
                  <a:cubicBezTo>
                    <a:pt x="66" y="39"/>
                    <a:pt x="65" y="45"/>
                    <a:pt x="66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9"/>
                  </a:cubicBezTo>
                  <a:close/>
                  <a:moveTo>
                    <a:pt x="66" y="66"/>
                  </a:moveTo>
                  <a:cubicBezTo>
                    <a:pt x="69" y="67"/>
                    <a:pt x="68" y="73"/>
                    <a:pt x="68" y="77"/>
                  </a:cubicBezTo>
                  <a:cubicBezTo>
                    <a:pt x="62" y="76"/>
                    <a:pt x="62" y="70"/>
                    <a:pt x="66" y="66"/>
                  </a:cubicBezTo>
                  <a:close/>
                </a:path>
              </a:pathLst>
            </a:custGeom>
            <a:solidFill>
              <a:srgbClr val="EDB2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0" name="Freeform 46">
              <a:extLst>
                <a:ext uri="{FF2B5EF4-FFF2-40B4-BE49-F238E27FC236}">
                  <a16:creationId xmlns:a16="http://schemas.microsoft.com/office/drawing/2014/main" id="{B03A9C7A-4A3E-4CDF-BC8F-27021E3BCB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25270" y="1021378"/>
              <a:ext cx="141451" cy="169628"/>
            </a:xfrm>
            <a:custGeom>
              <a:avLst/>
              <a:gdLst>
                <a:gd name="T0" fmla="*/ 85 w 94"/>
                <a:gd name="T1" fmla="*/ 23 h 110"/>
                <a:gd name="T2" fmla="*/ 1 w 94"/>
                <a:gd name="T3" fmla="*/ 39 h 110"/>
                <a:gd name="T4" fmla="*/ 17 w 94"/>
                <a:gd name="T5" fmla="*/ 107 h 110"/>
                <a:gd name="T6" fmla="*/ 24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0 w 94"/>
                <a:gd name="T15" fmla="*/ 99 h 110"/>
                <a:gd name="T16" fmla="*/ 85 w 94"/>
                <a:gd name="T17" fmla="*/ 23 h 110"/>
                <a:gd name="T18" fmla="*/ 27 w 94"/>
                <a:gd name="T19" fmla="*/ 77 h 110"/>
                <a:gd name="T20" fmla="*/ 32 w 94"/>
                <a:gd name="T21" fmla="*/ 89 h 110"/>
                <a:gd name="T22" fmla="*/ 27 w 94"/>
                <a:gd name="T23" fmla="*/ 77 h 110"/>
                <a:gd name="T24" fmla="*/ 29 w 94"/>
                <a:gd name="T25" fmla="*/ 39 h 110"/>
                <a:gd name="T26" fmla="*/ 34 w 94"/>
                <a:gd name="T27" fmla="*/ 28 h 110"/>
                <a:gd name="T28" fmla="*/ 29 w 94"/>
                <a:gd name="T29" fmla="*/ 39 h 110"/>
                <a:gd name="T30" fmla="*/ 62 w 94"/>
                <a:gd name="T31" fmla="*/ 39 h 110"/>
                <a:gd name="T32" fmla="*/ 65 w 94"/>
                <a:gd name="T33" fmla="*/ 49 h 110"/>
                <a:gd name="T34" fmla="*/ 57 w 94"/>
                <a:gd name="T35" fmla="*/ 46 h 110"/>
                <a:gd name="T36" fmla="*/ 62 w 94"/>
                <a:gd name="T37" fmla="*/ 39 h 110"/>
                <a:gd name="T38" fmla="*/ 65 w 94"/>
                <a:gd name="T39" fmla="*/ 66 h 110"/>
                <a:gd name="T40" fmla="*/ 67 w 94"/>
                <a:gd name="T41" fmla="*/ 77 h 110"/>
                <a:gd name="T42" fmla="*/ 65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5" y="23"/>
                  </a:moveTo>
                  <a:cubicBezTo>
                    <a:pt x="68" y="0"/>
                    <a:pt x="7" y="2"/>
                    <a:pt x="1" y="39"/>
                  </a:cubicBezTo>
                  <a:cubicBezTo>
                    <a:pt x="20" y="48"/>
                    <a:pt x="0" y="91"/>
                    <a:pt x="17" y="107"/>
                  </a:cubicBezTo>
                  <a:cubicBezTo>
                    <a:pt x="19" y="108"/>
                    <a:pt x="22" y="107"/>
                    <a:pt x="24" y="107"/>
                  </a:cubicBezTo>
                  <a:cubicBezTo>
                    <a:pt x="25" y="107"/>
                    <a:pt x="25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39" y="110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79" y="48"/>
                    <a:pt x="85" y="23"/>
                  </a:cubicBezTo>
                  <a:close/>
                  <a:moveTo>
                    <a:pt x="27" y="77"/>
                  </a:moveTo>
                  <a:cubicBezTo>
                    <a:pt x="31" y="79"/>
                    <a:pt x="32" y="83"/>
                    <a:pt x="32" y="89"/>
                  </a:cubicBezTo>
                  <a:cubicBezTo>
                    <a:pt x="23" y="92"/>
                    <a:pt x="28" y="81"/>
                    <a:pt x="27" y="77"/>
                  </a:cubicBezTo>
                  <a:close/>
                  <a:moveTo>
                    <a:pt x="29" y="39"/>
                  </a:moveTo>
                  <a:cubicBezTo>
                    <a:pt x="23" y="37"/>
                    <a:pt x="28" y="26"/>
                    <a:pt x="34" y="28"/>
                  </a:cubicBezTo>
                  <a:cubicBezTo>
                    <a:pt x="36" y="35"/>
                    <a:pt x="29" y="34"/>
                    <a:pt x="29" y="39"/>
                  </a:cubicBezTo>
                  <a:close/>
                  <a:moveTo>
                    <a:pt x="62" y="39"/>
                  </a:moveTo>
                  <a:cubicBezTo>
                    <a:pt x="66" y="39"/>
                    <a:pt x="64" y="45"/>
                    <a:pt x="65" y="49"/>
                  </a:cubicBezTo>
                  <a:cubicBezTo>
                    <a:pt x="63" y="47"/>
                    <a:pt x="61" y="46"/>
                    <a:pt x="57" y="46"/>
                  </a:cubicBezTo>
                  <a:cubicBezTo>
                    <a:pt x="58" y="43"/>
                    <a:pt x="62" y="42"/>
                    <a:pt x="62" y="39"/>
                  </a:cubicBezTo>
                  <a:close/>
                  <a:moveTo>
                    <a:pt x="65" y="66"/>
                  </a:moveTo>
                  <a:cubicBezTo>
                    <a:pt x="68" y="67"/>
                    <a:pt x="67" y="73"/>
                    <a:pt x="67" y="77"/>
                  </a:cubicBezTo>
                  <a:cubicBezTo>
                    <a:pt x="61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F7F5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1" name="Freeform 47">
              <a:extLst>
                <a:ext uri="{FF2B5EF4-FFF2-40B4-BE49-F238E27FC236}">
                  <a16:creationId xmlns:a16="http://schemas.microsoft.com/office/drawing/2014/main" id="{7D703A90-D5F2-470F-966A-13DE41FD87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54695" y="1028224"/>
              <a:ext cx="142015" cy="168500"/>
            </a:xfrm>
            <a:custGeom>
              <a:avLst/>
              <a:gdLst>
                <a:gd name="T0" fmla="*/ 85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0 w 94"/>
                <a:gd name="T15" fmla="*/ 99 h 109"/>
                <a:gd name="T16" fmla="*/ 85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7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5" y="23"/>
                  </a:moveTo>
                  <a:cubicBezTo>
                    <a:pt x="68" y="0"/>
                    <a:pt x="7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5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80" y="48"/>
                    <a:pt x="85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3" y="36"/>
                    <a:pt x="28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7" y="46"/>
                  </a:cubicBezTo>
                  <a:cubicBezTo>
                    <a:pt x="58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2" name="Freeform 48">
              <a:extLst>
                <a:ext uri="{FF2B5EF4-FFF2-40B4-BE49-F238E27FC236}">
                  <a16:creationId xmlns:a16="http://schemas.microsoft.com/office/drawing/2014/main" id="{5C16444E-CCBC-452B-8051-96194FA2B5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84513" y="1028224"/>
              <a:ext cx="141451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6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4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6"/>
                    <a:pt x="29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8" y="46"/>
                  </a:cubicBezTo>
                  <a:cubicBezTo>
                    <a:pt x="59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C1E9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3" name="Freeform 49">
              <a:extLst>
                <a:ext uri="{FF2B5EF4-FFF2-40B4-BE49-F238E27FC236}">
                  <a16:creationId xmlns:a16="http://schemas.microsoft.com/office/drawing/2014/main" id="{2568F16E-3DAB-4E77-9160-B56678ADEC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99967" y="1016000"/>
              <a:ext cx="142015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7 h 109"/>
                <a:gd name="T6" fmla="*/ 25 w 94"/>
                <a:gd name="T7" fmla="*/ 107 h 109"/>
                <a:gd name="T8" fmla="*/ 26 w 94"/>
                <a:gd name="T9" fmla="*/ 107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9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7"/>
                    <a:pt x="22" y="107"/>
                    <a:pt x="25" y="107"/>
                  </a:cubicBezTo>
                  <a:cubicBezTo>
                    <a:pt x="25" y="107"/>
                    <a:pt x="26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9"/>
                    <a:pt x="33" y="83"/>
                    <a:pt x="32" y="89"/>
                  </a:cubicBezTo>
                  <a:cubicBezTo>
                    <a:pt x="24" y="92"/>
                    <a:pt x="29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5"/>
                    <a:pt x="65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3"/>
                    <a:pt x="68" y="76"/>
                  </a:cubicBezTo>
                  <a:cubicBezTo>
                    <a:pt x="62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58C9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94" name="文本框 93">
            <a:extLst>
              <a:ext uri="{FF2B5EF4-FFF2-40B4-BE49-F238E27FC236}">
                <a16:creationId xmlns:a16="http://schemas.microsoft.com/office/drawing/2014/main" id="{23527E4D-EF6B-4920-8B3E-A51A1C0F3FC9}"/>
              </a:ext>
            </a:extLst>
          </p:cNvPr>
          <p:cNvSpPr txBox="1"/>
          <p:nvPr/>
        </p:nvSpPr>
        <p:spPr>
          <a:xfrm>
            <a:off x="4358906" y="457981"/>
            <a:ext cx="34916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4000" dirty="0" smtClean="0">
                <a:solidFill>
                  <a:schemeClr val="bg1"/>
                </a:solidFill>
                <a:cs typeface="+mn-ea"/>
                <a:sym typeface="+mn-lt"/>
              </a:rPr>
              <a:t>02 UBD-Install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1" name="文本框 37">
            <a:extLst>
              <a:ext uri="{FF2B5EF4-FFF2-40B4-BE49-F238E27FC236}">
                <a16:creationId xmlns:a16="http://schemas.microsoft.com/office/drawing/2014/main" id="{BF75AC70-28E4-4D92-89E0-2A7E1281F666}"/>
              </a:ext>
            </a:extLst>
          </p:cNvPr>
          <p:cNvSpPr txBox="1"/>
          <p:nvPr/>
        </p:nvSpPr>
        <p:spPr>
          <a:xfrm>
            <a:off x="8487507" y="5993486"/>
            <a:ext cx="1008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cs typeface="+mn-ea"/>
                <a:sym typeface="+mn-lt"/>
              </a:rPr>
              <a:t>3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3" name="圖片 2" descr="畫面剪輯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40" y="1575739"/>
            <a:ext cx="4086795" cy="4058216"/>
          </a:xfrm>
          <a:prstGeom prst="rect">
            <a:avLst/>
          </a:prstGeom>
        </p:spPr>
      </p:pic>
      <p:sp>
        <p:nvSpPr>
          <p:cNvPr id="12" name="文本框 37">
            <a:extLst>
              <a:ext uri="{FF2B5EF4-FFF2-40B4-BE49-F238E27FC236}">
                <a16:creationId xmlns:a16="http://schemas.microsoft.com/office/drawing/2014/main" id="{BF75AC70-28E4-4D92-89E0-2A7E1281F666}"/>
              </a:ext>
            </a:extLst>
          </p:cNvPr>
          <p:cNvSpPr txBox="1"/>
          <p:nvPr/>
        </p:nvSpPr>
        <p:spPr>
          <a:xfrm>
            <a:off x="1887415" y="5887979"/>
            <a:ext cx="1008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cs typeface="+mn-ea"/>
                <a:sym typeface="+mn-lt"/>
              </a:rPr>
              <a:t>2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4" name="圖片 3" descr="畫面剪輯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6951" y="1613441"/>
            <a:ext cx="4105848" cy="4086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799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 xmlns:a16="http://schemas.microsoft.com/office/drawing/2014/main" xmlns:a14="http://schemas.microsoft.com/office/drawing/2010/main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组合 87">
            <a:extLst>
              <a:ext uri="{FF2B5EF4-FFF2-40B4-BE49-F238E27FC236}">
                <a16:creationId xmlns:a16="http://schemas.microsoft.com/office/drawing/2014/main" id="{E2249108-4EFE-45FD-BEE1-C43FD339EDC8}"/>
              </a:ext>
            </a:extLst>
          </p:cNvPr>
          <p:cNvGrpSpPr/>
          <p:nvPr/>
        </p:nvGrpSpPr>
        <p:grpSpPr>
          <a:xfrm>
            <a:off x="5371426" y="1305404"/>
            <a:ext cx="1449151" cy="180724"/>
            <a:chOff x="5392832" y="1016000"/>
            <a:chExt cx="1449150" cy="180724"/>
          </a:xfrm>
        </p:grpSpPr>
        <p:sp>
          <p:nvSpPr>
            <p:cNvPr id="89" name="Freeform 45">
              <a:extLst>
                <a:ext uri="{FF2B5EF4-FFF2-40B4-BE49-F238E27FC236}">
                  <a16:creationId xmlns:a16="http://schemas.microsoft.com/office/drawing/2014/main" id="{735A50D2-4EE9-4928-AA5B-2B1B311A06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92832" y="1021378"/>
              <a:ext cx="142015" cy="169628"/>
            </a:xfrm>
            <a:custGeom>
              <a:avLst/>
              <a:gdLst>
                <a:gd name="T0" fmla="*/ 86 w 94"/>
                <a:gd name="T1" fmla="*/ 23 h 110"/>
                <a:gd name="T2" fmla="*/ 2 w 94"/>
                <a:gd name="T3" fmla="*/ 39 h 110"/>
                <a:gd name="T4" fmla="*/ 17 w 94"/>
                <a:gd name="T5" fmla="*/ 107 h 110"/>
                <a:gd name="T6" fmla="*/ 25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1 w 94"/>
                <a:gd name="T15" fmla="*/ 99 h 110"/>
                <a:gd name="T16" fmla="*/ 86 w 94"/>
                <a:gd name="T17" fmla="*/ 23 h 110"/>
                <a:gd name="T18" fmla="*/ 28 w 94"/>
                <a:gd name="T19" fmla="*/ 77 h 110"/>
                <a:gd name="T20" fmla="*/ 33 w 94"/>
                <a:gd name="T21" fmla="*/ 89 h 110"/>
                <a:gd name="T22" fmla="*/ 28 w 94"/>
                <a:gd name="T23" fmla="*/ 77 h 110"/>
                <a:gd name="T24" fmla="*/ 30 w 94"/>
                <a:gd name="T25" fmla="*/ 39 h 110"/>
                <a:gd name="T26" fmla="*/ 35 w 94"/>
                <a:gd name="T27" fmla="*/ 28 h 110"/>
                <a:gd name="T28" fmla="*/ 30 w 94"/>
                <a:gd name="T29" fmla="*/ 39 h 110"/>
                <a:gd name="T30" fmla="*/ 63 w 94"/>
                <a:gd name="T31" fmla="*/ 39 h 110"/>
                <a:gd name="T32" fmla="*/ 66 w 94"/>
                <a:gd name="T33" fmla="*/ 49 h 110"/>
                <a:gd name="T34" fmla="*/ 58 w 94"/>
                <a:gd name="T35" fmla="*/ 46 h 110"/>
                <a:gd name="T36" fmla="*/ 63 w 94"/>
                <a:gd name="T37" fmla="*/ 39 h 110"/>
                <a:gd name="T38" fmla="*/ 66 w 94"/>
                <a:gd name="T39" fmla="*/ 66 h 110"/>
                <a:gd name="T40" fmla="*/ 68 w 94"/>
                <a:gd name="T41" fmla="*/ 77 h 110"/>
                <a:gd name="T42" fmla="*/ 66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6" y="23"/>
                  </a:moveTo>
                  <a:cubicBezTo>
                    <a:pt x="69" y="0"/>
                    <a:pt x="8" y="2"/>
                    <a:pt x="2" y="39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8"/>
                    <a:pt x="22" y="107"/>
                    <a:pt x="25" y="107"/>
                  </a:cubicBezTo>
                  <a:cubicBezTo>
                    <a:pt x="26" y="107"/>
                    <a:pt x="26" y="107"/>
                    <a:pt x="26" y="107"/>
                  </a:cubicBezTo>
                  <a:cubicBezTo>
                    <a:pt x="29" y="106"/>
                    <a:pt x="30" y="107"/>
                    <a:pt x="31" y="107"/>
                  </a:cubicBezTo>
                  <a:cubicBezTo>
                    <a:pt x="40" y="110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8" y="77"/>
                  </a:moveTo>
                  <a:cubicBezTo>
                    <a:pt x="31" y="79"/>
                    <a:pt x="33" y="83"/>
                    <a:pt x="33" y="89"/>
                  </a:cubicBezTo>
                  <a:cubicBezTo>
                    <a:pt x="24" y="92"/>
                    <a:pt x="29" y="81"/>
                    <a:pt x="28" y="77"/>
                  </a:cubicBezTo>
                  <a:close/>
                  <a:moveTo>
                    <a:pt x="30" y="39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4"/>
                    <a:pt x="30" y="39"/>
                  </a:cubicBezTo>
                  <a:close/>
                  <a:moveTo>
                    <a:pt x="63" y="39"/>
                  </a:moveTo>
                  <a:cubicBezTo>
                    <a:pt x="66" y="39"/>
                    <a:pt x="65" y="45"/>
                    <a:pt x="66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9"/>
                  </a:cubicBezTo>
                  <a:close/>
                  <a:moveTo>
                    <a:pt x="66" y="66"/>
                  </a:moveTo>
                  <a:cubicBezTo>
                    <a:pt x="69" y="67"/>
                    <a:pt x="68" y="73"/>
                    <a:pt x="68" y="77"/>
                  </a:cubicBezTo>
                  <a:cubicBezTo>
                    <a:pt x="62" y="76"/>
                    <a:pt x="62" y="70"/>
                    <a:pt x="66" y="66"/>
                  </a:cubicBezTo>
                  <a:close/>
                </a:path>
              </a:pathLst>
            </a:custGeom>
            <a:solidFill>
              <a:srgbClr val="EDB2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0" name="Freeform 46">
              <a:extLst>
                <a:ext uri="{FF2B5EF4-FFF2-40B4-BE49-F238E27FC236}">
                  <a16:creationId xmlns:a16="http://schemas.microsoft.com/office/drawing/2014/main" id="{B03A9C7A-4A3E-4CDF-BC8F-27021E3BCB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25270" y="1021378"/>
              <a:ext cx="141451" cy="169628"/>
            </a:xfrm>
            <a:custGeom>
              <a:avLst/>
              <a:gdLst>
                <a:gd name="T0" fmla="*/ 85 w 94"/>
                <a:gd name="T1" fmla="*/ 23 h 110"/>
                <a:gd name="T2" fmla="*/ 1 w 94"/>
                <a:gd name="T3" fmla="*/ 39 h 110"/>
                <a:gd name="T4" fmla="*/ 17 w 94"/>
                <a:gd name="T5" fmla="*/ 107 h 110"/>
                <a:gd name="T6" fmla="*/ 24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0 w 94"/>
                <a:gd name="T15" fmla="*/ 99 h 110"/>
                <a:gd name="T16" fmla="*/ 85 w 94"/>
                <a:gd name="T17" fmla="*/ 23 h 110"/>
                <a:gd name="T18" fmla="*/ 27 w 94"/>
                <a:gd name="T19" fmla="*/ 77 h 110"/>
                <a:gd name="T20" fmla="*/ 32 w 94"/>
                <a:gd name="T21" fmla="*/ 89 h 110"/>
                <a:gd name="T22" fmla="*/ 27 w 94"/>
                <a:gd name="T23" fmla="*/ 77 h 110"/>
                <a:gd name="T24" fmla="*/ 29 w 94"/>
                <a:gd name="T25" fmla="*/ 39 h 110"/>
                <a:gd name="T26" fmla="*/ 34 w 94"/>
                <a:gd name="T27" fmla="*/ 28 h 110"/>
                <a:gd name="T28" fmla="*/ 29 w 94"/>
                <a:gd name="T29" fmla="*/ 39 h 110"/>
                <a:gd name="T30" fmla="*/ 62 w 94"/>
                <a:gd name="T31" fmla="*/ 39 h 110"/>
                <a:gd name="T32" fmla="*/ 65 w 94"/>
                <a:gd name="T33" fmla="*/ 49 h 110"/>
                <a:gd name="T34" fmla="*/ 57 w 94"/>
                <a:gd name="T35" fmla="*/ 46 h 110"/>
                <a:gd name="T36" fmla="*/ 62 w 94"/>
                <a:gd name="T37" fmla="*/ 39 h 110"/>
                <a:gd name="T38" fmla="*/ 65 w 94"/>
                <a:gd name="T39" fmla="*/ 66 h 110"/>
                <a:gd name="T40" fmla="*/ 67 w 94"/>
                <a:gd name="T41" fmla="*/ 77 h 110"/>
                <a:gd name="T42" fmla="*/ 65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5" y="23"/>
                  </a:moveTo>
                  <a:cubicBezTo>
                    <a:pt x="68" y="0"/>
                    <a:pt x="7" y="2"/>
                    <a:pt x="1" y="39"/>
                  </a:cubicBezTo>
                  <a:cubicBezTo>
                    <a:pt x="20" y="48"/>
                    <a:pt x="0" y="91"/>
                    <a:pt x="17" y="107"/>
                  </a:cubicBezTo>
                  <a:cubicBezTo>
                    <a:pt x="19" y="108"/>
                    <a:pt x="22" y="107"/>
                    <a:pt x="24" y="107"/>
                  </a:cubicBezTo>
                  <a:cubicBezTo>
                    <a:pt x="25" y="107"/>
                    <a:pt x="25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39" y="110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79" y="48"/>
                    <a:pt x="85" y="23"/>
                  </a:cubicBezTo>
                  <a:close/>
                  <a:moveTo>
                    <a:pt x="27" y="77"/>
                  </a:moveTo>
                  <a:cubicBezTo>
                    <a:pt x="31" y="79"/>
                    <a:pt x="32" y="83"/>
                    <a:pt x="32" y="89"/>
                  </a:cubicBezTo>
                  <a:cubicBezTo>
                    <a:pt x="23" y="92"/>
                    <a:pt x="28" y="81"/>
                    <a:pt x="27" y="77"/>
                  </a:cubicBezTo>
                  <a:close/>
                  <a:moveTo>
                    <a:pt x="29" y="39"/>
                  </a:moveTo>
                  <a:cubicBezTo>
                    <a:pt x="23" y="37"/>
                    <a:pt x="28" y="26"/>
                    <a:pt x="34" y="28"/>
                  </a:cubicBezTo>
                  <a:cubicBezTo>
                    <a:pt x="36" y="35"/>
                    <a:pt x="29" y="34"/>
                    <a:pt x="29" y="39"/>
                  </a:cubicBezTo>
                  <a:close/>
                  <a:moveTo>
                    <a:pt x="62" y="39"/>
                  </a:moveTo>
                  <a:cubicBezTo>
                    <a:pt x="66" y="39"/>
                    <a:pt x="64" y="45"/>
                    <a:pt x="65" y="49"/>
                  </a:cubicBezTo>
                  <a:cubicBezTo>
                    <a:pt x="63" y="47"/>
                    <a:pt x="61" y="46"/>
                    <a:pt x="57" y="46"/>
                  </a:cubicBezTo>
                  <a:cubicBezTo>
                    <a:pt x="58" y="43"/>
                    <a:pt x="62" y="42"/>
                    <a:pt x="62" y="39"/>
                  </a:cubicBezTo>
                  <a:close/>
                  <a:moveTo>
                    <a:pt x="65" y="66"/>
                  </a:moveTo>
                  <a:cubicBezTo>
                    <a:pt x="68" y="67"/>
                    <a:pt x="67" y="73"/>
                    <a:pt x="67" y="77"/>
                  </a:cubicBezTo>
                  <a:cubicBezTo>
                    <a:pt x="61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F7F5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1" name="Freeform 47">
              <a:extLst>
                <a:ext uri="{FF2B5EF4-FFF2-40B4-BE49-F238E27FC236}">
                  <a16:creationId xmlns:a16="http://schemas.microsoft.com/office/drawing/2014/main" id="{7D703A90-D5F2-470F-966A-13DE41FD87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54695" y="1028224"/>
              <a:ext cx="142015" cy="168500"/>
            </a:xfrm>
            <a:custGeom>
              <a:avLst/>
              <a:gdLst>
                <a:gd name="T0" fmla="*/ 85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0 w 94"/>
                <a:gd name="T15" fmla="*/ 99 h 109"/>
                <a:gd name="T16" fmla="*/ 85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7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5" y="23"/>
                  </a:moveTo>
                  <a:cubicBezTo>
                    <a:pt x="68" y="0"/>
                    <a:pt x="7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5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80" y="48"/>
                    <a:pt x="85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3" y="36"/>
                    <a:pt x="28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7" y="46"/>
                  </a:cubicBezTo>
                  <a:cubicBezTo>
                    <a:pt x="58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2" name="Freeform 48">
              <a:extLst>
                <a:ext uri="{FF2B5EF4-FFF2-40B4-BE49-F238E27FC236}">
                  <a16:creationId xmlns:a16="http://schemas.microsoft.com/office/drawing/2014/main" id="{5C16444E-CCBC-452B-8051-96194FA2B5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84513" y="1028224"/>
              <a:ext cx="141451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6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4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6"/>
                    <a:pt x="29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8" y="46"/>
                  </a:cubicBezTo>
                  <a:cubicBezTo>
                    <a:pt x="59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C1E9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3" name="Freeform 49">
              <a:extLst>
                <a:ext uri="{FF2B5EF4-FFF2-40B4-BE49-F238E27FC236}">
                  <a16:creationId xmlns:a16="http://schemas.microsoft.com/office/drawing/2014/main" id="{2568F16E-3DAB-4E77-9160-B56678ADEC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99967" y="1016000"/>
              <a:ext cx="142015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7 h 109"/>
                <a:gd name="T6" fmla="*/ 25 w 94"/>
                <a:gd name="T7" fmla="*/ 107 h 109"/>
                <a:gd name="T8" fmla="*/ 26 w 94"/>
                <a:gd name="T9" fmla="*/ 107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9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7"/>
                    <a:pt x="22" y="107"/>
                    <a:pt x="25" y="107"/>
                  </a:cubicBezTo>
                  <a:cubicBezTo>
                    <a:pt x="25" y="107"/>
                    <a:pt x="26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9"/>
                    <a:pt x="33" y="83"/>
                    <a:pt x="32" y="89"/>
                  </a:cubicBezTo>
                  <a:cubicBezTo>
                    <a:pt x="24" y="92"/>
                    <a:pt x="29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5"/>
                    <a:pt x="65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3"/>
                    <a:pt x="68" y="76"/>
                  </a:cubicBezTo>
                  <a:cubicBezTo>
                    <a:pt x="62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58C9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94" name="文本框 93">
            <a:extLst>
              <a:ext uri="{FF2B5EF4-FFF2-40B4-BE49-F238E27FC236}">
                <a16:creationId xmlns:a16="http://schemas.microsoft.com/office/drawing/2014/main" id="{23527E4D-EF6B-4920-8B3E-A51A1C0F3FC9}"/>
              </a:ext>
            </a:extLst>
          </p:cNvPr>
          <p:cNvSpPr txBox="1"/>
          <p:nvPr/>
        </p:nvSpPr>
        <p:spPr>
          <a:xfrm>
            <a:off x="4358906" y="457981"/>
            <a:ext cx="34916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4000" dirty="0" smtClean="0">
                <a:solidFill>
                  <a:schemeClr val="bg1"/>
                </a:solidFill>
                <a:cs typeface="+mn-ea"/>
                <a:sym typeface="+mn-lt"/>
              </a:rPr>
              <a:t>02 UBD-Install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1" name="文本框 37">
            <a:extLst>
              <a:ext uri="{FF2B5EF4-FFF2-40B4-BE49-F238E27FC236}">
                <a16:creationId xmlns:a16="http://schemas.microsoft.com/office/drawing/2014/main" id="{BF75AC70-28E4-4D92-89E0-2A7E1281F666}"/>
              </a:ext>
            </a:extLst>
          </p:cNvPr>
          <p:cNvSpPr txBox="1"/>
          <p:nvPr/>
        </p:nvSpPr>
        <p:spPr>
          <a:xfrm>
            <a:off x="8487507" y="5993486"/>
            <a:ext cx="1008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chemeClr val="bg1"/>
                </a:solidFill>
                <a:cs typeface="+mn-ea"/>
                <a:sym typeface="+mn-lt"/>
              </a:rPr>
              <a:t>5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2" name="文本框 37">
            <a:extLst>
              <a:ext uri="{FF2B5EF4-FFF2-40B4-BE49-F238E27FC236}">
                <a16:creationId xmlns:a16="http://schemas.microsoft.com/office/drawing/2014/main" id="{BF75AC70-28E4-4D92-89E0-2A7E1281F666}"/>
              </a:ext>
            </a:extLst>
          </p:cNvPr>
          <p:cNvSpPr txBox="1"/>
          <p:nvPr/>
        </p:nvSpPr>
        <p:spPr>
          <a:xfrm>
            <a:off x="1887415" y="5887979"/>
            <a:ext cx="1008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chemeClr val="bg1"/>
                </a:solidFill>
                <a:cs typeface="+mn-ea"/>
                <a:sym typeface="+mn-lt"/>
              </a:rPr>
              <a:t>4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" name="圖片 1" descr="畫面剪輯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154" y="1649750"/>
            <a:ext cx="4115374" cy="4143953"/>
          </a:xfrm>
          <a:prstGeom prst="rect">
            <a:avLst/>
          </a:prstGeom>
        </p:spPr>
      </p:pic>
      <p:pic>
        <p:nvPicPr>
          <p:cNvPr id="5" name="圖片 4" descr="畫面剪輯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4296" y="1637889"/>
            <a:ext cx="4086795" cy="4086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193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 xmlns:a16="http://schemas.microsoft.com/office/drawing/2014/main" xmlns:a14="http://schemas.microsoft.com/office/drawing/2010/main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组合 87">
            <a:extLst>
              <a:ext uri="{FF2B5EF4-FFF2-40B4-BE49-F238E27FC236}">
                <a16:creationId xmlns:a16="http://schemas.microsoft.com/office/drawing/2014/main" id="{E2249108-4EFE-45FD-BEE1-C43FD339EDC8}"/>
              </a:ext>
            </a:extLst>
          </p:cNvPr>
          <p:cNvGrpSpPr/>
          <p:nvPr/>
        </p:nvGrpSpPr>
        <p:grpSpPr>
          <a:xfrm>
            <a:off x="5371426" y="1305404"/>
            <a:ext cx="1449151" cy="180724"/>
            <a:chOff x="5392832" y="1016000"/>
            <a:chExt cx="1449150" cy="180724"/>
          </a:xfrm>
        </p:grpSpPr>
        <p:sp>
          <p:nvSpPr>
            <p:cNvPr id="89" name="Freeform 45">
              <a:extLst>
                <a:ext uri="{FF2B5EF4-FFF2-40B4-BE49-F238E27FC236}">
                  <a16:creationId xmlns:a16="http://schemas.microsoft.com/office/drawing/2014/main" id="{735A50D2-4EE9-4928-AA5B-2B1B311A06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92832" y="1021378"/>
              <a:ext cx="142015" cy="169628"/>
            </a:xfrm>
            <a:custGeom>
              <a:avLst/>
              <a:gdLst>
                <a:gd name="T0" fmla="*/ 86 w 94"/>
                <a:gd name="T1" fmla="*/ 23 h 110"/>
                <a:gd name="T2" fmla="*/ 2 w 94"/>
                <a:gd name="T3" fmla="*/ 39 h 110"/>
                <a:gd name="T4" fmla="*/ 17 w 94"/>
                <a:gd name="T5" fmla="*/ 107 h 110"/>
                <a:gd name="T6" fmla="*/ 25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1 w 94"/>
                <a:gd name="T15" fmla="*/ 99 h 110"/>
                <a:gd name="T16" fmla="*/ 86 w 94"/>
                <a:gd name="T17" fmla="*/ 23 h 110"/>
                <a:gd name="T18" fmla="*/ 28 w 94"/>
                <a:gd name="T19" fmla="*/ 77 h 110"/>
                <a:gd name="T20" fmla="*/ 33 w 94"/>
                <a:gd name="T21" fmla="*/ 89 h 110"/>
                <a:gd name="T22" fmla="*/ 28 w 94"/>
                <a:gd name="T23" fmla="*/ 77 h 110"/>
                <a:gd name="T24" fmla="*/ 30 w 94"/>
                <a:gd name="T25" fmla="*/ 39 h 110"/>
                <a:gd name="T26" fmla="*/ 35 w 94"/>
                <a:gd name="T27" fmla="*/ 28 h 110"/>
                <a:gd name="T28" fmla="*/ 30 w 94"/>
                <a:gd name="T29" fmla="*/ 39 h 110"/>
                <a:gd name="T30" fmla="*/ 63 w 94"/>
                <a:gd name="T31" fmla="*/ 39 h 110"/>
                <a:gd name="T32" fmla="*/ 66 w 94"/>
                <a:gd name="T33" fmla="*/ 49 h 110"/>
                <a:gd name="T34" fmla="*/ 58 w 94"/>
                <a:gd name="T35" fmla="*/ 46 h 110"/>
                <a:gd name="T36" fmla="*/ 63 w 94"/>
                <a:gd name="T37" fmla="*/ 39 h 110"/>
                <a:gd name="T38" fmla="*/ 66 w 94"/>
                <a:gd name="T39" fmla="*/ 66 h 110"/>
                <a:gd name="T40" fmla="*/ 68 w 94"/>
                <a:gd name="T41" fmla="*/ 77 h 110"/>
                <a:gd name="T42" fmla="*/ 66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6" y="23"/>
                  </a:moveTo>
                  <a:cubicBezTo>
                    <a:pt x="69" y="0"/>
                    <a:pt x="8" y="2"/>
                    <a:pt x="2" y="39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8"/>
                    <a:pt x="22" y="107"/>
                    <a:pt x="25" y="107"/>
                  </a:cubicBezTo>
                  <a:cubicBezTo>
                    <a:pt x="26" y="107"/>
                    <a:pt x="26" y="107"/>
                    <a:pt x="26" y="107"/>
                  </a:cubicBezTo>
                  <a:cubicBezTo>
                    <a:pt x="29" y="106"/>
                    <a:pt x="30" y="107"/>
                    <a:pt x="31" y="107"/>
                  </a:cubicBezTo>
                  <a:cubicBezTo>
                    <a:pt x="40" y="110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8" y="77"/>
                  </a:moveTo>
                  <a:cubicBezTo>
                    <a:pt x="31" y="79"/>
                    <a:pt x="33" y="83"/>
                    <a:pt x="33" y="89"/>
                  </a:cubicBezTo>
                  <a:cubicBezTo>
                    <a:pt x="24" y="92"/>
                    <a:pt x="29" y="81"/>
                    <a:pt x="28" y="77"/>
                  </a:cubicBezTo>
                  <a:close/>
                  <a:moveTo>
                    <a:pt x="30" y="39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4"/>
                    <a:pt x="30" y="39"/>
                  </a:cubicBezTo>
                  <a:close/>
                  <a:moveTo>
                    <a:pt x="63" y="39"/>
                  </a:moveTo>
                  <a:cubicBezTo>
                    <a:pt x="66" y="39"/>
                    <a:pt x="65" y="45"/>
                    <a:pt x="66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9"/>
                  </a:cubicBezTo>
                  <a:close/>
                  <a:moveTo>
                    <a:pt x="66" y="66"/>
                  </a:moveTo>
                  <a:cubicBezTo>
                    <a:pt x="69" y="67"/>
                    <a:pt x="68" y="73"/>
                    <a:pt x="68" y="77"/>
                  </a:cubicBezTo>
                  <a:cubicBezTo>
                    <a:pt x="62" y="76"/>
                    <a:pt x="62" y="70"/>
                    <a:pt x="66" y="66"/>
                  </a:cubicBezTo>
                  <a:close/>
                </a:path>
              </a:pathLst>
            </a:custGeom>
            <a:solidFill>
              <a:srgbClr val="EDB2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0" name="Freeform 46">
              <a:extLst>
                <a:ext uri="{FF2B5EF4-FFF2-40B4-BE49-F238E27FC236}">
                  <a16:creationId xmlns:a16="http://schemas.microsoft.com/office/drawing/2014/main" id="{B03A9C7A-4A3E-4CDF-BC8F-27021E3BCB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25270" y="1021378"/>
              <a:ext cx="141451" cy="169628"/>
            </a:xfrm>
            <a:custGeom>
              <a:avLst/>
              <a:gdLst>
                <a:gd name="T0" fmla="*/ 85 w 94"/>
                <a:gd name="T1" fmla="*/ 23 h 110"/>
                <a:gd name="T2" fmla="*/ 1 w 94"/>
                <a:gd name="T3" fmla="*/ 39 h 110"/>
                <a:gd name="T4" fmla="*/ 17 w 94"/>
                <a:gd name="T5" fmla="*/ 107 h 110"/>
                <a:gd name="T6" fmla="*/ 24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0 w 94"/>
                <a:gd name="T15" fmla="*/ 99 h 110"/>
                <a:gd name="T16" fmla="*/ 85 w 94"/>
                <a:gd name="T17" fmla="*/ 23 h 110"/>
                <a:gd name="T18" fmla="*/ 27 w 94"/>
                <a:gd name="T19" fmla="*/ 77 h 110"/>
                <a:gd name="T20" fmla="*/ 32 w 94"/>
                <a:gd name="T21" fmla="*/ 89 h 110"/>
                <a:gd name="T22" fmla="*/ 27 w 94"/>
                <a:gd name="T23" fmla="*/ 77 h 110"/>
                <a:gd name="T24" fmla="*/ 29 w 94"/>
                <a:gd name="T25" fmla="*/ 39 h 110"/>
                <a:gd name="T26" fmla="*/ 34 w 94"/>
                <a:gd name="T27" fmla="*/ 28 h 110"/>
                <a:gd name="T28" fmla="*/ 29 w 94"/>
                <a:gd name="T29" fmla="*/ 39 h 110"/>
                <a:gd name="T30" fmla="*/ 62 w 94"/>
                <a:gd name="T31" fmla="*/ 39 h 110"/>
                <a:gd name="T32" fmla="*/ 65 w 94"/>
                <a:gd name="T33" fmla="*/ 49 h 110"/>
                <a:gd name="T34" fmla="*/ 57 w 94"/>
                <a:gd name="T35" fmla="*/ 46 h 110"/>
                <a:gd name="T36" fmla="*/ 62 w 94"/>
                <a:gd name="T37" fmla="*/ 39 h 110"/>
                <a:gd name="T38" fmla="*/ 65 w 94"/>
                <a:gd name="T39" fmla="*/ 66 h 110"/>
                <a:gd name="T40" fmla="*/ 67 w 94"/>
                <a:gd name="T41" fmla="*/ 77 h 110"/>
                <a:gd name="T42" fmla="*/ 65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5" y="23"/>
                  </a:moveTo>
                  <a:cubicBezTo>
                    <a:pt x="68" y="0"/>
                    <a:pt x="7" y="2"/>
                    <a:pt x="1" y="39"/>
                  </a:cubicBezTo>
                  <a:cubicBezTo>
                    <a:pt x="20" y="48"/>
                    <a:pt x="0" y="91"/>
                    <a:pt x="17" y="107"/>
                  </a:cubicBezTo>
                  <a:cubicBezTo>
                    <a:pt x="19" y="108"/>
                    <a:pt x="22" y="107"/>
                    <a:pt x="24" y="107"/>
                  </a:cubicBezTo>
                  <a:cubicBezTo>
                    <a:pt x="25" y="107"/>
                    <a:pt x="25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39" y="110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79" y="48"/>
                    <a:pt x="85" y="23"/>
                  </a:cubicBezTo>
                  <a:close/>
                  <a:moveTo>
                    <a:pt x="27" y="77"/>
                  </a:moveTo>
                  <a:cubicBezTo>
                    <a:pt x="31" y="79"/>
                    <a:pt x="32" y="83"/>
                    <a:pt x="32" y="89"/>
                  </a:cubicBezTo>
                  <a:cubicBezTo>
                    <a:pt x="23" y="92"/>
                    <a:pt x="28" y="81"/>
                    <a:pt x="27" y="77"/>
                  </a:cubicBezTo>
                  <a:close/>
                  <a:moveTo>
                    <a:pt x="29" y="39"/>
                  </a:moveTo>
                  <a:cubicBezTo>
                    <a:pt x="23" y="37"/>
                    <a:pt x="28" y="26"/>
                    <a:pt x="34" y="28"/>
                  </a:cubicBezTo>
                  <a:cubicBezTo>
                    <a:pt x="36" y="35"/>
                    <a:pt x="29" y="34"/>
                    <a:pt x="29" y="39"/>
                  </a:cubicBezTo>
                  <a:close/>
                  <a:moveTo>
                    <a:pt x="62" y="39"/>
                  </a:moveTo>
                  <a:cubicBezTo>
                    <a:pt x="66" y="39"/>
                    <a:pt x="64" y="45"/>
                    <a:pt x="65" y="49"/>
                  </a:cubicBezTo>
                  <a:cubicBezTo>
                    <a:pt x="63" y="47"/>
                    <a:pt x="61" y="46"/>
                    <a:pt x="57" y="46"/>
                  </a:cubicBezTo>
                  <a:cubicBezTo>
                    <a:pt x="58" y="43"/>
                    <a:pt x="62" y="42"/>
                    <a:pt x="62" y="39"/>
                  </a:cubicBezTo>
                  <a:close/>
                  <a:moveTo>
                    <a:pt x="65" y="66"/>
                  </a:moveTo>
                  <a:cubicBezTo>
                    <a:pt x="68" y="67"/>
                    <a:pt x="67" y="73"/>
                    <a:pt x="67" y="77"/>
                  </a:cubicBezTo>
                  <a:cubicBezTo>
                    <a:pt x="61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F7F5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1" name="Freeform 47">
              <a:extLst>
                <a:ext uri="{FF2B5EF4-FFF2-40B4-BE49-F238E27FC236}">
                  <a16:creationId xmlns:a16="http://schemas.microsoft.com/office/drawing/2014/main" id="{7D703A90-D5F2-470F-966A-13DE41FD87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54695" y="1028224"/>
              <a:ext cx="142015" cy="168500"/>
            </a:xfrm>
            <a:custGeom>
              <a:avLst/>
              <a:gdLst>
                <a:gd name="T0" fmla="*/ 85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0 w 94"/>
                <a:gd name="T15" fmla="*/ 99 h 109"/>
                <a:gd name="T16" fmla="*/ 85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7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5" y="23"/>
                  </a:moveTo>
                  <a:cubicBezTo>
                    <a:pt x="68" y="0"/>
                    <a:pt x="7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5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80" y="48"/>
                    <a:pt x="85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3" y="36"/>
                    <a:pt x="28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7" y="46"/>
                  </a:cubicBezTo>
                  <a:cubicBezTo>
                    <a:pt x="58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2" name="Freeform 48">
              <a:extLst>
                <a:ext uri="{FF2B5EF4-FFF2-40B4-BE49-F238E27FC236}">
                  <a16:creationId xmlns:a16="http://schemas.microsoft.com/office/drawing/2014/main" id="{5C16444E-CCBC-452B-8051-96194FA2B5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84513" y="1028224"/>
              <a:ext cx="141451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6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4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6"/>
                    <a:pt x="29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8" y="46"/>
                  </a:cubicBezTo>
                  <a:cubicBezTo>
                    <a:pt x="59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C1E9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3" name="Freeform 49">
              <a:extLst>
                <a:ext uri="{FF2B5EF4-FFF2-40B4-BE49-F238E27FC236}">
                  <a16:creationId xmlns:a16="http://schemas.microsoft.com/office/drawing/2014/main" id="{2568F16E-3DAB-4E77-9160-B56678ADEC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99967" y="1016000"/>
              <a:ext cx="142015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7 h 109"/>
                <a:gd name="T6" fmla="*/ 25 w 94"/>
                <a:gd name="T7" fmla="*/ 107 h 109"/>
                <a:gd name="T8" fmla="*/ 26 w 94"/>
                <a:gd name="T9" fmla="*/ 107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9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7"/>
                    <a:pt x="22" y="107"/>
                    <a:pt x="25" y="107"/>
                  </a:cubicBezTo>
                  <a:cubicBezTo>
                    <a:pt x="25" y="107"/>
                    <a:pt x="26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9"/>
                    <a:pt x="33" y="83"/>
                    <a:pt x="32" y="89"/>
                  </a:cubicBezTo>
                  <a:cubicBezTo>
                    <a:pt x="24" y="92"/>
                    <a:pt x="29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5"/>
                    <a:pt x="65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3"/>
                    <a:pt x="68" y="76"/>
                  </a:cubicBezTo>
                  <a:cubicBezTo>
                    <a:pt x="62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58C9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94" name="文本框 93">
            <a:extLst>
              <a:ext uri="{FF2B5EF4-FFF2-40B4-BE49-F238E27FC236}">
                <a16:creationId xmlns:a16="http://schemas.microsoft.com/office/drawing/2014/main" id="{23527E4D-EF6B-4920-8B3E-A51A1C0F3FC9}"/>
              </a:ext>
            </a:extLst>
          </p:cNvPr>
          <p:cNvSpPr txBox="1"/>
          <p:nvPr/>
        </p:nvSpPr>
        <p:spPr>
          <a:xfrm>
            <a:off x="4358906" y="457981"/>
            <a:ext cx="34916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4000" dirty="0" smtClean="0">
                <a:solidFill>
                  <a:schemeClr val="bg1"/>
                </a:solidFill>
                <a:cs typeface="+mn-ea"/>
                <a:sym typeface="+mn-lt"/>
              </a:rPr>
              <a:t>02 UBD-Install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1" name="文本框 37">
            <a:extLst>
              <a:ext uri="{FF2B5EF4-FFF2-40B4-BE49-F238E27FC236}">
                <a16:creationId xmlns:a16="http://schemas.microsoft.com/office/drawing/2014/main" id="{BF75AC70-28E4-4D92-89E0-2A7E1281F666}"/>
              </a:ext>
            </a:extLst>
          </p:cNvPr>
          <p:cNvSpPr txBox="1"/>
          <p:nvPr/>
        </p:nvSpPr>
        <p:spPr>
          <a:xfrm>
            <a:off x="8487507" y="5993486"/>
            <a:ext cx="1008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chemeClr val="bg1"/>
                </a:solidFill>
                <a:cs typeface="+mn-ea"/>
                <a:sym typeface="+mn-lt"/>
              </a:rPr>
              <a:t>5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2" name="文本框 37">
            <a:extLst>
              <a:ext uri="{FF2B5EF4-FFF2-40B4-BE49-F238E27FC236}">
                <a16:creationId xmlns:a16="http://schemas.microsoft.com/office/drawing/2014/main" id="{BF75AC70-28E4-4D92-89E0-2A7E1281F666}"/>
              </a:ext>
            </a:extLst>
          </p:cNvPr>
          <p:cNvSpPr txBox="1"/>
          <p:nvPr/>
        </p:nvSpPr>
        <p:spPr>
          <a:xfrm>
            <a:off x="1887415" y="5887979"/>
            <a:ext cx="1008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cs typeface="+mn-ea"/>
                <a:sym typeface="+mn-lt"/>
              </a:rPr>
              <a:t>6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" name="圖片 1" descr="畫面剪輯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3520" y="1613441"/>
            <a:ext cx="8932985" cy="5187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6061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 xmlns:a16="http://schemas.microsoft.com/office/drawing/2014/main" xmlns:a14="http://schemas.microsoft.com/office/drawing/2010/main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组合 87">
            <a:extLst>
              <a:ext uri="{FF2B5EF4-FFF2-40B4-BE49-F238E27FC236}">
                <a16:creationId xmlns:a16="http://schemas.microsoft.com/office/drawing/2014/main" id="{E2249108-4EFE-45FD-BEE1-C43FD339EDC8}"/>
              </a:ext>
            </a:extLst>
          </p:cNvPr>
          <p:cNvGrpSpPr/>
          <p:nvPr/>
        </p:nvGrpSpPr>
        <p:grpSpPr>
          <a:xfrm>
            <a:off x="5371426" y="1305404"/>
            <a:ext cx="1449151" cy="180724"/>
            <a:chOff x="5392832" y="1016000"/>
            <a:chExt cx="1449150" cy="180724"/>
          </a:xfrm>
        </p:grpSpPr>
        <p:sp>
          <p:nvSpPr>
            <p:cNvPr id="89" name="Freeform 45">
              <a:extLst>
                <a:ext uri="{FF2B5EF4-FFF2-40B4-BE49-F238E27FC236}">
                  <a16:creationId xmlns:a16="http://schemas.microsoft.com/office/drawing/2014/main" id="{735A50D2-4EE9-4928-AA5B-2B1B311A06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92832" y="1021378"/>
              <a:ext cx="142015" cy="169628"/>
            </a:xfrm>
            <a:custGeom>
              <a:avLst/>
              <a:gdLst>
                <a:gd name="T0" fmla="*/ 86 w 94"/>
                <a:gd name="T1" fmla="*/ 23 h 110"/>
                <a:gd name="T2" fmla="*/ 2 w 94"/>
                <a:gd name="T3" fmla="*/ 39 h 110"/>
                <a:gd name="T4" fmla="*/ 17 w 94"/>
                <a:gd name="T5" fmla="*/ 107 h 110"/>
                <a:gd name="T6" fmla="*/ 25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1 w 94"/>
                <a:gd name="T15" fmla="*/ 99 h 110"/>
                <a:gd name="T16" fmla="*/ 86 w 94"/>
                <a:gd name="T17" fmla="*/ 23 h 110"/>
                <a:gd name="T18" fmla="*/ 28 w 94"/>
                <a:gd name="T19" fmla="*/ 77 h 110"/>
                <a:gd name="T20" fmla="*/ 33 w 94"/>
                <a:gd name="T21" fmla="*/ 89 h 110"/>
                <a:gd name="T22" fmla="*/ 28 w 94"/>
                <a:gd name="T23" fmla="*/ 77 h 110"/>
                <a:gd name="T24" fmla="*/ 30 w 94"/>
                <a:gd name="T25" fmla="*/ 39 h 110"/>
                <a:gd name="T26" fmla="*/ 35 w 94"/>
                <a:gd name="T27" fmla="*/ 28 h 110"/>
                <a:gd name="T28" fmla="*/ 30 w 94"/>
                <a:gd name="T29" fmla="*/ 39 h 110"/>
                <a:gd name="T30" fmla="*/ 63 w 94"/>
                <a:gd name="T31" fmla="*/ 39 h 110"/>
                <a:gd name="T32" fmla="*/ 66 w 94"/>
                <a:gd name="T33" fmla="*/ 49 h 110"/>
                <a:gd name="T34" fmla="*/ 58 w 94"/>
                <a:gd name="T35" fmla="*/ 46 h 110"/>
                <a:gd name="T36" fmla="*/ 63 w 94"/>
                <a:gd name="T37" fmla="*/ 39 h 110"/>
                <a:gd name="T38" fmla="*/ 66 w 94"/>
                <a:gd name="T39" fmla="*/ 66 h 110"/>
                <a:gd name="T40" fmla="*/ 68 w 94"/>
                <a:gd name="T41" fmla="*/ 77 h 110"/>
                <a:gd name="T42" fmla="*/ 66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6" y="23"/>
                  </a:moveTo>
                  <a:cubicBezTo>
                    <a:pt x="69" y="0"/>
                    <a:pt x="8" y="2"/>
                    <a:pt x="2" y="39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8"/>
                    <a:pt x="22" y="107"/>
                    <a:pt x="25" y="107"/>
                  </a:cubicBezTo>
                  <a:cubicBezTo>
                    <a:pt x="26" y="107"/>
                    <a:pt x="26" y="107"/>
                    <a:pt x="26" y="107"/>
                  </a:cubicBezTo>
                  <a:cubicBezTo>
                    <a:pt x="29" y="106"/>
                    <a:pt x="30" y="107"/>
                    <a:pt x="31" y="107"/>
                  </a:cubicBezTo>
                  <a:cubicBezTo>
                    <a:pt x="40" y="110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8" y="77"/>
                  </a:moveTo>
                  <a:cubicBezTo>
                    <a:pt x="31" y="79"/>
                    <a:pt x="33" y="83"/>
                    <a:pt x="33" y="89"/>
                  </a:cubicBezTo>
                  <a:cubicBezTo>
                    <a:pt x="24" y="92"/>
                    <a:pt x="29" y="81"/>
                    <a:pt x="28" y="77"/>
                  </a:cubicBezTo>
                  <a:close/>
                  <a:moveTo>
                    <a:pt x="30" y="39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4"/>
                    <a:pt x="30" y="39"/>
                  </a:cubicBezTo>
                  <a:close/>
                  <a:moveTo>
                    <a:pt x="63" y="39"/>
                  </a:moveTo>
                  <a:cubicBezTo>
                    <a:pt x="66" y="39"/>
                    <a:pt x="65" y="45"/>
                    <a:pt x="66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9"/>
                  </a:cubicBezTo>
                  <a:close/>
                  <a:moveTo>
                    <a:pt x="66" y="66"/>
                  </a:moveTo>
                  <a:cubicBezTo>
                    <a:pt x="69" y="67"/>
                    <a:pt x="68" y="73"/>
                    <a:pt x="68" y="77"/>
                  </a:cubicBezTo>
                  <a:cubicBezTo>
                    <a:pt x="62" y="76"/>
                    <a:pt x="62" y="70"/>
                    <a:pt x="66" y="66"/>
                  </a:cubicBezTo>
                  <a:close/>
                </a:path>
              </a:pathLst>
            </a:custGeom>
            <a:solidFill>
              <a:srgbClr val="EDB2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0" name="Freeform 46">
              <a:extLst>
                <a:ext uri="{FF2B5EF4-FFF2-40B4-BE49-F238E27FC236}">
                  <a16:creationId xmlns:a16="http://schemas.microsoft.com/office/drawing/2014/main" id="{B03A9C7A-4A3E-4CDF-BC8F-27021E3BCB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25270" y="1021378"/>
              <a:ext cx="141451" cy="169628"/>
            </a:xfrm>
            <a:custGeom>
              <a:avLst/>
              <a:gdLst>
                <a:gd name="T0" fmla="*/ 85 w 94"/>
                <a:gd name="T1" fmla="*/ 23 h 110"/>
                <a:gd name="T2" fmla="*/ 1 w 94"/>
                <a:gd name="T3" fmla="*/ 39 h 110"/>
                <a:gd name="T4" fmla="*/ 17 w 94"/>
                <a:gd name="T5" fmla="*/ 107 h 110"/>
                <a:gd name="T6" fmla="*/ 24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0 w 94"/>
                <a:gd name="T15" fmla="*/ 99 h 110"/>
                <a:gd name="T16" fmla="*/ 85 w 94"/>
                <a:gd name="T17" fmla="*/ 23 h 110"/>
                <a:gd name="T18" fmla="*/ 27 w 94"/>
                <a:gd name="T19" fmla="*/ 77 h 110"/>
                <a:gd name="T20" fmla="*/ 32 w 94"/>
                <a:gd name="T21" fmla="*/ 89 h 110"/>
                <a:gd name="T22" fmla="*/ 27 w 94"/>
                <a:gd name="T23" fmla="*/ 77 h 110"/>
                <a:gd name="T24" fmla="*/ 29 w 94"/>
                <a:gd name="T25" fmla="*/ 39 h 110"/>
                <a:gd name="T26" fmla="*/ 34 w 94"/>
                <a:gd name="T27" fmla="*/ 28 h 110"/>
                <a:gd name="T28" fmla="*/ 29 w 94"/>
                <a:gd name="T29" fmla="*/ 39 h 110"/>
                <a:gd name="T30" fmla="*/ 62 w 94"/>
                <a:gd name="T31" fmla="*/ 39 h 110"/>
                <a:gd name="T32" fmla="*/ 65 w 94"/>
                <a:gd name="T33" fmla="*/ 49 h 110"/>
                <a:gd name="T34" fmla="*/ 57 w 94"/>
                <a:gd name="T35" fmla="*/ 46 h 110"/>
                <a:gd name="T36" fmla="*/ 62 w 94"/>
                <a:gd name="T37" fmla="*/ 39 h 110"/>
                <a:gd name="T38" fmla="*/ 65 w 94"/>
                <a:gd name="T39" fmla="*/ 66 h 110"/>
                <a:gd name="T40" fmla="*/ 67 w 94"/>
                <a:gd name="T41" fmla="*/ 77 h 110"/>
                <a:gd name="T42" fmla="*/ 65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5" y="23"/>
                  </a:moveTo>
                  <a:cubicBezTo>
                    <a:pt x="68" y="0"/>
                    <a:pt x="7" y="2"/>
                    <a:pt x="1" y="39"/>
                  </a:cubicBezTo>
                  <a:cubicBezTo>
                    <a:pt x="20" y="48"/>
                    <a:pt x="0" y="91"/>
                    <a:pt x="17" y="107"/>
                  </a:cubicBezTo>
                  <a:cubicBezTo>
                    <a:pt x="19" y="108"/>
                    <a:pt x="22" y="107"/>
                    <a:pt x="24" y="107"/>
                  </a:cubicBezTo>
                  <a:cubicBezTo>
                    <a:pt x="25" y="107"/>
                    <a:pt x="25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39" y="110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79" y="48"/>
                    <a:pt x="85" y="23"/>
                  </a:cubicBezTo>
                  <a:close/>
                  <a:moveTo>
                    <a:pt x="27" y="77"/>
                  </a:moveTo>
                  <a:cubicBezTo>
                    <a:pt x="31" y="79"/>
                    <a:pt x="32" y="83"/>
                    <a:pt x="32" y="89"/>
                  </a:cubicBezTo>
                  <a:cubicBezTo>
                    <a:pt x="23" y="92"/>
                    <a:pt x="28" y="81"/>
                    <a:pt x="27" y="77"/>
                  </a:cubicBezTo>
                  <a:close/>
                  <a:moveTo>
                    <a:pt x="29" y="39"/>
                  </a:moveTo>
                  <a:cubicBezTo>
                    <a:pt x="23" y="37"/>
                    <a:pt x="28" y="26"/>
                    <a:pt x="34" y="28"/>
                  </a:cubicBezTo>
                  <a:cubicBezTo>
                    <a:pt x="36" y="35"/>
                    <a:pt x="29" y="34"/>
                    <a:pt x="29" y="39"/>
                  </a:cubicBezTo>
                  <a:close/>
                  <a:moveTo>
                    <a:pt x="62" y="39"/>
                  </a:moveTo>
                  <a:cubicBezTo>
                    <a:pt x="66" y="39"/>
                    <a:pt x="64" y="45"/>
                    <a:pt x="65" y="49"/>
                  </a:cubicBezTo>
                  <a:cubicBezTo>
                    <a:pt x="63" y="47"/>
                    <a:pt x="61" y="46"/>
                    <a:pt x="57" y="46"/>
                  </a:cubicBezTo>
                  <a:cubicBezTo>
                    <a:pt x="58" y="43"/>
                    <a:pt x="62" y="42"/>
                    <a:pt x="62" y="39"/>
                  </a:cubicBezTo>
                  <a:close/>
                  <a:moveTo>
                    <a:pt x="65" y="66"/>
                  </a:moveTo>
                  <a:cubicBezTo>
                    <a:pt x="68" y="67"/>
                    <a:pt x="67" y="73"/>
                    <a:pt x="67" y="77"/>
                  </a:cubicBezTo>
                  <a:cubicBezTo>
                    <a:pt x="61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F7F5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1" name="Freeform 47">
              <a:extLst>
                <a:ext uri="{FF2B5EF4-FFF2-40B4-BE49-F238E27FC236}">
                  <a16:creationId xmlns:a16="http://schemas.microsoft.com/office/drawing/2014/main" id="{7D703A90-D5F2-470F-966A-13DE41FD87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54695" y="1028224"/>
              <a:ext cx="142015" cy="168500"/>
            </a:xfrm>
            <a:custGeom>
              <a:avLst/>
              <a:gdLst>
                <a:gd name="T0" fmla="*/ 85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0 w 94"/>
                <a:gd name="T15" fmla="*/ 99 h 109"/>
                <a:gd name="T16" fmla="*/ 85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7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5" y="23"/>
                  </a:moveTo>
                  <a:cubicBezTo>
                    <a:pt x="68" y="0"/>
                    <a:pt x="7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5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80" y="48"/>
                    <a:pt x="85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3" y="36"/>
                    <a:pt x="28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7" y="46"/>
                  </a:cubicBezTo>
                  <a:cubicBezTo>
                    <a:pt x="58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2" name="Freeform 48">
              <a:extLst>
                <a:ext uri="{FF2B5EF4-FFF2-40B4-BE49-F238E27FC236}">
                  <a16:creationId xmlns:a16="http://schemas.microsoft.com/office/drawing/2014/main" id="{5C16444E-CCBC-452B-8051-96194FA2B5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84513" y="1028224"/>
              <a:ext cx="141451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6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4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6"/>
                    <a:pt x="29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8" y="46"/>
                  </a:cubicBezTo>
                  <a:cubicBezTo>
                    <a:pt x="59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C1E9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3" name="Freeform 49">
              <a:extLst>
                <a:ext uri="{FF2B5EF4-FFF2-40B4-BE49-F238E27FC236}">
                  <a16:creationId xmlns:a16="http://schemas.microsoft.com/office/drawing/2014/main" id="{2568F16E-3DAB-4E77-9160-B56678ADEC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99967" y="1016000"/>
              <a:ext cx="142015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7 h 109"/>
                <a:gd name="T6" fmla="*/ 25 w 94"/>
                <a:gd name="T7" fmla="*/ 107 h 109"/>
                <a:gd name="T8" fmla="*/ 26 w 94"/>
                <a:gd name="T9" fmla="*/ 107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9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7"/>
                    <a:pt x="22" y="107"/>
                    <a:pt x="25" y="107"/>
                  </a:cubicBezTo>
                  <a:cubicBezTo>
                    <a:pt x="25" y="107"/>
                    <a:pt x="26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9"/>
                    <a:pt x="33" y="83"/>
                    <a:pt x="32" y="89"/>
                  </a:cubicBezTo>
                  <a:cubicBezTo>
                    <a:pt x="24" y="92"/>
                    <a:pt x="29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5"/>
                    <a:pt x="65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3"/>
                    <a:pt x="68" y="76"/>
                  </a:cubicBezTo>
                  <a:cubicBezTo>
                    <a:pt x="62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58C9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94" name="文本框 93">
            <a:extLst>
              <a:ext uri="{FF2B5EF4-FFF2-40B4-BE49-F238E27FC236}">
                <a16:creationId xmlns:a16="http://schemas.microsoft.com/office/drawing/2014/main" id="{23527E4D-EF6B-4920-8B3E-A51A1C0F3FC9}"/>
              </a:ext>
            </a:extLst>
          </p:cNvPr>
          <p:cNvSpPr txBox="1"/>
          <p:nvPr/>
        </p:nvSpPr>
        <p:spPr>
          <a:xfrm>
            <a:off x="4358906" y="457981"/>
            <a:ext cx="34916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4000" dirty="0" smtClean="0">
                <a:solidFill>
                  <a:schemeClr val="bg1"/>
                </a:solidFill>
                <a:cs typeface="+mn-ea"/>
                <a:sym typeface="+mn-lt"/>
              </a:rPr>
              <a:t>02 UBD-Install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2" name="文本框 37">
            <a:extLst>
              <a:ext uri="{FF2B5EF4-FFF2-40B4-BE49-F238E27FC236}">
                <a16:creationId xmlns:a16="http://schemas.microsoft.com/office/drawing/2014/main" id="{BF75AC70-28E4-4D92-89E0-2A7E1281F666}"/>
              </a:ext>
            </a:extLst>
          </p:cNvPr>
          <p:cNvSpPr txBox="1"/>
          <p:nvPr/>
        </p:nvSpPr>
        <p:spPr>
          <a:xfrm>
            <a:off x="8820050" y="5627900"/>
            <a:ext cx="1008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cs typeface="+mn-ea"/>
                <a:sym typeface="+mn-lt"/>
              </a:rPr>
              <a:t>7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" name="圖片 1" descr="畫面剪輯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5152" y="1632171"/>
            <a:ext cx="5024450" cy="4923692"/>
          </a:xfrm>
          <a:prstGeom prst="rect">
            <a:avLst/>
          </a:prstGeom>
        </p:spPr>
      </p:pic>
      <p:sp>
        <p:nvSpPr>
          <p:cNvPr id="13" name="圓角矩形 12"/>
          <p:cNvSpPr/>
          <p:nvPr/>
        </p:nvSpPr>
        <p:spPr>
          <a:xfrm>
            <a:off x="3475710" y="1757239"/>
            <a:ext cx="2185311" cy="1512276"/>
          </a:xfrm>
          <a:prstGeom prst="round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圓角矩形 13"/>
          <p:cNvSpPr/>
          <p:nvPr/>
        </p:nvSpPr>
        <p:spPr>
          <a:xfrm>
            <a:off x="5004528" y="6033716"/>
            <a:ext cx="656493" cy="311130"/>
          </a:xfrm>
          <a:prstGeom prst="round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09591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 xmlns:a16="http://schemas.microsoft.com/office/drawing/2014/main" xmlns:a14="http://schemas.microsoft.com/office/drawing/2010/main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组合 87">
            <a:extLst>
              <a:ext uri="{FF2B5EF4-FFF2-40B4-BE49-F238E27FC236}">
                <a16:creationId xmlns:a16="http://schemas.microsoft.com/office/drawing/2014/main" id="{E2249108-4EFE-45FD-BEE1-C43FD339EDC8}"/>
              </a:ext>
            </a:extLst>
          </p:cNvPr>
          <p:cNvGrpSpPr/>
          <p:nvPr/>
        </p:nvGrpSpPr>
        <p:grpSpPr>
          <a:xfrm>
            <a:off x="5371426" y="1305404"/>
            <a:ext cx="1449151" cy="180724"/>
            <a:chOff x="5392832" y="1016000"/>
            <a:chExt cx="1449150" cy="180724"/>
          </a:xfrm>
        </p:grpSpPr>
        <p:sp>
          <p:nvSpPr>
            <p:cNvPr id="89" name="Freeform 45">
              <a:extLst>
                <a:ext uri="{FF2B5EF4-FFF2-40B4-BE49-F238E27FC236}">
                  <a16:creationId xmlns:a16="http://schemas.microsoft.com/office/drawing/2014/main" id="{735A50D2-4EE9-4928-AA5B-2B1B311A06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92832" y="1021378"/>
              <a:ext cx="142015" cy="169628"/>
            </a:xfrm>
            <a:custGeom>
              <a:avLst/>
              <a:gdLst>
                <a:gd name="T0" fmla="*/ 86 w 94"/>
                <a:gd name="T1" fmla="*/ 23 h 110"/>
                <a:gd name="T2" fmla="*/ 2 w 94"/>
                <a:gd name="T3" fmla="*/ 39 h 110"/>
                <a:gd name="T4" fmla="*/ 17 w 94"/>
                <a:gd name="T5" fmla="*/ 107 h 110"/>
                <a:gd name="T6" fmla="*/ 25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1 w 94"/>
                <a:gd name="T15" fmla="*/ 99 h 110"/>
                <a:gd name="T16" fmla="*/ 86 w 94"/>
                <a:gd name="T17" fmla="*/ 23 h 110"/>
                <a:gd name="T18" fmla="*/ 28 w 94"/>
                <a:gd name="T19" fmla="*/ 77 h 110"/>
                <a:gd name="T20" fmla="*/ 33 w 94"/>
                <a:gd name="T21" fmla="*/ 89 h 110"/>
                <a:gd name="T22" fmla="*/ 28 w 94"/>
                <a:gd name="T23" fmla="*/ 77 h 110"/>
                <a:gd name="T24" fmla="*/ 30 w 94"/>
                <a:gd name="T25" fmla="*/ 39 h 110"/>
                <a:gd name="T26" fmla="*/ 35 w 94"/>
                <a:gd name="T27" fmla="*/ 28 h 110"/>
                <a:gd name="T28" fmla="*/ 30 w 94"/>
                <a:gd name="T29" fmla="*/ 39 h 110"/>
                <a:gd name="T30" fmla="*/ 63 w 94"/>
                <a:gd name="T31" fmla="*/ 39 h 110"/>
                <a:gd name="T32" fmla="*/ 66 w 94"/>
                <a:gd name="T33" fmla="*/ 49 h 110"/>
                <a:gd name="T34" fmla="*/ 58 w 94"/>
                <a:gd name="T35" fmla="*/ 46 h 110"/>
                <a:gd name="T36" fmla="*/ 63 w 94"/>
                <a:gd name="T37" fmla="*/ 39 h 110"/>
                <a:gd name="T38" fmla="*/ 66 w 94"/>
                <a:gd name="T39" fmla="*/ 66 h 110"/>
                <a:gd name="T40" fmla="*/ 68 w 94"/>
                <a:gd name="T41" fmla="*/ 77 h 110"/>
                <a:gd name="T42" fmla="*/ 66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6" y="23"/>
                  </a:moveTo>
                  <a:cubicBezTo>
                    <a:pt x="69" y="0"/>
                    <a:pt x="8" y="2"/>
                    <a:pt x="2" y="39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8"/>
                    <a:pt x="22" y="107"/>
                    <a:pt x="25" y="107"/>
                  </a:cubicBezTo>
                  <a:cubicBezTo>
                    <a:pt x="26" y="107"/>
                    <a:pt x="26" y="107"/>
                    <a:pt x="26" y="107"/>
                  </a:cubicBezTo>
                  <a:cubicBezTo>
                    <a:pt x="29" y="106"/>
                    <a:pt x="30" y="107"/>
                    <a:pt x="31" y="107"/>
                  </a:cubicBezTo>
                  <a:cubicBezTo>
                    <a:pt x="40" y="110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8" y="77"/>
                  </a:moveTo>
                  <a:cubicBezTo>
                    <a:pt x="31" y="79"/>
                    <a:pt x="33" y="83"/>
                    <a:pt x="33" y="89"/>
                  </a:cubicBezTo>
                  <a:cubicBezTo>
                    <a:pt x="24" y="92"/>
                    <a:pt x="29" y="81"/>
                    <a:pt x="28" y="77"/>
                  </a:cubicBezTo>
                  <a:close/>
                  <a:moveTo>
                    <a:pt x="30" y="39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4"/>
                    <a:pt x="30" y="39"/>
                  </a:cubicBezTo>
                  <a:close/>
                  <a:moveTo>
                    <a:pt x="63" y="39"/>
                  </a:moveTo>
                  <a:cubicBezTo>
                    <a:pt x="66" y="39"/>
                    <a:pt x="65" y="45"/>
                    <a:pt x="66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9"/>
                  </a:cubicBezTo>
                  <a:close/>
                  <a:moveTo>
                    <a:pt x="66" y="66"/>
                  </a:moveTo>
                  <a:cubicBezTo>
                    <a:pt x="69" y="67"/>
                    <a:pt x="68" y="73"/>
                    <a:pt x="68" y="77"/>
                  </a:cubicBezTo>
                  <a:cubicBezTo>
                    <a:pt x="62" y="76"/>
                    <a:pt x="62" y="70"/>
                    <a:pt x="66" y="66"/>
                  </a:cubicBezTo>
                  <a:close/>
                </a:path>
              </a:pathLst>
            </a:custGeom>
            <a:solidFill>
              <a:srgbClr val="EDB2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0" name="Freeform 46">
              <a:extLst>
                <a:ext uri="{FF2B5EF4-FFF2-40B4-BE49-F238E27FC236}">
                  <a16:creationId xmlns:a16="http://schemas.microsoft.com/office/drawing/2014/main" id="{B03A9C7A-4A3E-4CDF-BC8F-27021E3BCB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25270" y="1021378"/>
              <a:ext cx="141451" cy="169628"/>
            </a:xfrm>
            <a:custGeom>
              <a:avLst/>
              <a:gdLst>
                <a:gd name="T0" fmla="*/ 85 w 94"/>
                <a:gd name="T1" fmla="*/ 23 h 110"/>
                <a:gd name="T2" fmla="*/ 1 w 94"/>
                <a:gd name="T3" fmla="*/ 39 h 110"/>
                <a:gd name="T4" fmla="*/ 17 w 94"/>
                <a:gd name="T5" fmla="*/ 107 h 110"/>
                <a:gd name="T6" fmla="*/ 24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0 w 94"/>
                <a:gd name="T15" fmla="*/ 99 h 110"/>
                <a:gd name="T16" fmla="*/ 85 w 94"/>
                <a:gd name="T17" fmla="*/ 23 h 110"/>
                <a:gd name="T18" fmla="*/ 27 w 94"/>
                <a:gd name="T19" fmla="*/ 77 h 110"/>
                <a:gd name="T20" fmla="*/ 32 w 94"/>
                <a:gd name="T21" fmla="*/ 89 h 110"/>
                <a:gd name="T22" fmla="*/ 27 w 94"/>
                <a:gd name="T23" fmla="*/ 77 h 110"/>
                <a:gd name="T24" fmla="*/ 29 w 94"/>
                <a:gd name="T25" fmla="*/ 39 h 110"/>
                <a:gd name="T26" fmla="*/ 34 w 94"/>
                <a:gd name="T27" fmla="*/ 28 h 110"/>
                <a:gd name="T28" fmla="*/ 29 w 94"/>
                <a:gd name="T29" fmla="*/ 39 h 110"/>
                <a:gd name="T30" fmla="*/ 62 w 94"/>
                <a:gd name="T31" fmla="*/ 39 h 110"/>
                <a:gd name="T32" fmla="*/ 65 w 94"/>
                <a:gd name="T33" fmla="*/ 49 h 110"/>
                <a:gd name="T34" fmla="*/ 57 w 94"/>
                <a:gd name="T35" fmla="*/ 46 h 110"/>
                <a:gd name="T36" fmla="*/ 62 w 94"/>
                <a:gd name="T37" fmla="*/ 39 h 110"/>
                <a:gd name="T38" fmla="*/ 65 w 94"/>
                <a:gd name="T39" fmla="*/ 66 h 110"/>
                <a:gd name="T40" fmla="*/ 67 w 94"/>
                <a:gd name="T41" fmla="*/ 77 h 110"/>
                <a:gd name="T42" fmla="*/ 65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5" y="23"/>
                  </a:moveTo>
                  <a:cubicBezTo>
                    <a:pt x="68" y="0"/>
                    <a:pt x="7" y="2"/>
                    <a:pt x="1" y="39"/>
                  </a:cubicBezTo>
                  <a:cubicBezTo>
                    <a:pt x="20" y="48"/>
                    <a:pt x="0" y="91"/>
                    <a:pt x="17" y="107"/>
                  </a:cubicBezTo>
                  <a:cubicBezTo>
                    <a:pt x="19" y="108"/>
                    <a:pt x="22" y="107"/>
                    <a:pt x="24" y="107"/>
                  </a:cubicBezTo>
                  <a:cubicBezTo>
                    <a:pt x="25" y="107"/>
                    <a:pt x="25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39" y="110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79" y="48"/>
                    <a:pt x="85" y="23"/>
                  </a:cubicBezTo>
                  <a:close/>
                  <a:moveTo>
                    <a:pt x="27" y="77"/>
                  </a:moveTo>
                  <a:cubicBezTo>
                    <a:pt x="31" y="79"/>
                    <a:pt x="32" y="83"/>
                    <a:pt x="32" y="89"/>
                  </a:cubicBezTo>
                  <a:cubicBezTo>
                    <a:pt x="23" y="92"/>
                    <a:pt x="28" y="81"/>
                    <a:pt x="27" y="77"/>
                  </a:cubicBezTo>
                  <a:close/>
                  <a:moveTo>
                    <a:pt x="29" y="39"/>
                  </a:moveTo>
                  <a:cubicBezTo>
                    <a:pt x="23" y="37"/>
                    <a:pt x="28" y="26"/>
                    <a:pt x="34" y="28"/>
                  </a:cubicBezTo>
                  <a:cubicBezTo>
                    <a:pt x="36" y="35"/>
                    <a:pt x="29" y="34"/>
                    <a:pt x="29" y="39"/>
                  </a:cubicBezTo>
                  <a:close/>
                  <a:moveTo>
                    <a:pt x="62" y="39"/>
                  </a:moveTo>
                  <a:cubicBezTo>
                    <a:pt x="66" y="39"/>
                    <a:pt x="64" y="45"/>
                    <a:pt x="65" y="49"/>
                  </a:cubicBezTo>
                  <a:cubicBezTo>
                    <a:pt x="63" y="47"/>
                    <a:pt x="61" y="46"/>
                    <a:pt x="57" y="46"/>
                  </a:cubicBezTo>
                  <a:cubicBezTo>
                    <a:pt x="58" y="43"/>
                    <a:pt x="62" y="42"/>
                    <a:pt x="62" y="39"/>
                  </a:cubicBezTo>
                  <a:close/>
                  <a:moveTo>
                    <a:pt x="65" y="66"/>
                  </a:moveTo>
                  <a:cubicBezTo>
                    <a:pt x="68" y="67"/>
                    <a:pt x="67" y="73"/>
                    <a:pt x="67" y="77"/>
                  </a:cubicBezTo>
                  <a:cubicBezTo>
                    <a:pt x="61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F7F5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1" name="Freeform 47">
              <a:extLst>
                <a:ext uri="{FF2B5EF4-FFF2-40B4-BE49-F238E27FC236}">
                  <a16:creationId xmlns:a16="http://schemas.microsoft.com/office/drawing/2014/main" id="{7D703A90-D5F2-470F-966A-13DE41FD87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54695" y="1028224"/>
              <a:ext cx="142015" cy="168500"/>
            </a:xfrm>
            <a:custGeom>
              <a:avLst/>
              <a:gdLst>
                <a:gd name="T0" fmla="*/ 85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0 w 94"/>
                <a:gd name="T15" fmla="*/ 99 h 109"/>
                <a:gd name="T16" fmla="*/ 85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7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5" y="23"/>
                  </a:moveTo>
                  <a:cubicBezTo>
                    <a:pt x="68" y="0"/>
                    <a:pt x="7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5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80" y="48"/>
                    <a:pt x="85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3" y="36"/>
                    <a:pt x="28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7" y="46"/>
                  </a:cubicBezTo>
                  <a:cubicBezTo>
                    <a:pt x="58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2" name="Freeform 48">
              <a:extLst>
                <a:ext uri="{FF2B5EF4-FFF2-40B4-BE49-F238E27FC236}">
                  <a16:creationId xmlns:a16="http://schemas.microsoft.com/office/drawing/2014/main" id="{5C16444E-CCBC-452B-8051-96194FA2B5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84513" y="1028224"/>
              <a:ext cx="141451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6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4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6"/>
                    <a:pt x="29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8" y="46"/>
                  </a:cubicBezTo>
                  <a:cubicBezTo>
                    <a:pt x="59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C1E9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3" name="Freeform 49">
              <a:extLst>
                <a:ext uri="{FF2B5EF4-FFF2-40B4-BE49-F238E27FC236}">
                  <a16:creationId xmlns:a16="http://schemas.microsoft.com/office/drawing/2014/main" id="{2568F16E-3DAB-4E77-9160-B56678ADEC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99967" y="1016000"/>
              <a:ext cx="142015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7 h 109"/>
                <a:gd name="T6" fmla="*/ 25 w 94"/>
                <a:gd name="T7" fmla="*/ 107 h 109"/>
                <a:gd name="T8" fmla="*/ 26 w 94"/>
                <a:gd name="T9" fmla="*/ 107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9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7"/>
                    <a:pt x="22" y="107"/>
                    <a:pt x="25" y="107"/>
                  </a:cubicBezTo>
                  <a:cubicBezTo>
                    <a:pt x="25" y="107"/>
                    <a:pt x="26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9"/>
                    <a:pt x="33" y="83"/>
                    <a:pt x="32" y="89"/>
                  </a:cubicBezTo>
                  <a:cubicBezTo>
                    <a:pt x="24" y="92"/>
                    <a:pt x="29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5"/>
                    <a:pt x="65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3"/>
                    <a:pt x="68" y="76"/>
                  </a:cubicBezTo>
                  <a:cubicBezTo>
                    <a:pt x="62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58C9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94" name="文本框 93">
            <a:extLst>
              <a:ext uri="{FF2B5EF4-FFF2-40B4-BE49-F238E27FC236}">
                <a16:creationId xmlns:a16="http://schemas.microsoft.com/office/drawing/2014/main" id="{23527E4D-EF6B-4920-8B3E-A51A1C0F3FC9}"/>
              </a:ext>
            </a:extLst>
          </p:cNvPr>
          <p:cNvSpPr txBox="1"/>
          <p:nvPr/>
        </p:nvSpPr>
        <p:spPr>
          <a:xfrm>
            <a:off x="4358906" y="457981"/>
            <a:ext cx="34916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4000" dirty="0" smtClean="0">
                <a:solidFill>
                  <a:schemeClr val="bg1"/>
                </a:solidFill>
                <a:cs typeface="+mn-ea"/>
                <a:sym typeface="+mn-lt"/>
              </a:rPr>
              <a:t>02 UBD-Install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1" name="文本框 37">
            <a:extLst>
              <a:ext uri="{FF2B5EF4-FFF2-40B4-BE49-F238E27FC236}">
                <a16:creationId xmlns:a16="http://schemas.microsoft.com/office/drawing/2014/main" id="{BF75AC70-28E4-4D92-89E0-2A7E1281F666}"/>
              </a:ext>
            </a:extLst>
          </p:cNvPr>
          <p:cNvSpPr txBox="1"/>
          <p:nvPr/>
        </p:nvSpPr>
        <p:spPr>
          <a:xfrm>
            <a:off x="8510953" y="5977261"/>
            <a:ext cx="1008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cs typeface="+mn-ea"/>
                <a:sym typeface="+mn-lt"/>
              </a:rPr>
              <a:t>8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3" name="圖片 2" descr="畫面剪輯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232" y="1473904"/>
            <a:ext cx="7366258" cy="5368385"/>
          </a:xfrm>
          <a:prstGeom prst="rect">
            <a:avLst/>
          </a:prstGeom>
        </p:spPr>
      </p:pic>
      <p:sp>
        <p:nvSpPr>
          <p:cNvPr id="15" name="圓角矩形 14"/>
          <p:cNvSpPr/>
          <p:nvPr/>
        </p:nvSpPr>
        <p:spPr>
          <a:xfrm>
            <a:off x="4358906" y="2895599"/>
            <a:ext cx="3124584" cy="803499"/>
          </a:xfrm>
          <a:prstGeom prst="round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圓角矩形 15"/>
          <p:cNvSpPr/>
          <p:nvPr/>
        </p:nvSpPr>
        <p:spPr>
          <a:xfrm>
            <a:off x="4466492" y="2203939"/>
            <a:ext cx="1046949" cy="257908"/>
          </a:xfrm>
          <a:prstGeom prst="round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00981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 xmlns:a16="http://schemas.microsoft.com/office/drawing/2014/main" xmlns:a14="http://schemas.microsoft.com/office/drawing/2010/main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组合 87">
            <a:extLst>
              <a:ext uri="{FF2B5EF4-FFF2-40B4-BE49-F238E27FC236}">
                <a16:creationId xmlns:a16="http://schemas.microsoft.com/office/drawing/2014/main" id="{E2249108-4EFE-45FD-BEE1-C43FD339EDC8}"/>
              </a:ext>
            </a:extLst>
          </p:cNvPr>
          <p:cNvGrpSpPr/>
          <p:nvPr/>
        </p:nvGrpSpPr>
        <p:grpSpPr>
          <a:xfrm>
            <a:off x="5371426" y="1305404"/>
            <a:ext cx="1449151" cy="180724"/>
            <a:chOff x="5392832" y="1016000"/>
            <a:chExt cx="1449150" cy="180724"/>
          </a:xfrm>
        </p:grpSpPr>
        <p:sp>
          <p:nvSpPr>
            <p:cNvPr id="89" name="Freeform 45">
              <a:extLst>
                <a:ext uri="{FF2B5EF4-FFF2-40B4-BE49-F238E27FC236}">
                  <a16:creationId xmlns:a16="http://schemas.microsoft.com/office/drawing/2014/main" id="{735A50D2-4EE9-4928-AA5B-2B1B311A06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92832" y="1021378"/>
              <a:ext cx="142015" cy="169628"/>
            </a:xfrm>
            <a:custGeom>
              <a:avLst/>
              <a:gdLst>
                <a:gd name="T0" fmla="*/ 86 w 94"/>
                <a:gd name="T1" fmla="*/ 23 h 110"/>
                <a:gd name="T2" fmla="*/ 2 w 94"/>
                <a:gd name="T3" fmla="*/ 39 h 110"/>
                <a:gd name="T4" fmla="*/ 17 w 94"/>
                <a:gd name="T5" fmla="*/ 107 h 110"/>
                <a:gd name="T6" fmla="*/ 25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1 w 94"/>
                <a:gd name="T15" fmla="*/ 99 h 110"/>
                <a:gd name="T16" fmla="*/ 86 w 94"/>
                <a:gd name="T17" fmla="*/ 23 h 110"/>
                <a:gd name="T18" fmla="*/ 28 w 94"/>
                <a:gd name="T19" fmla="*/ 77 h 110"/>
                <a:gd name="T20" fmla="*/ 33 w 94"/>
                <a:gd name="T21" fmla="*/ 89 h 110"/>
                <a:gd name="T22" fmla="*/ 28 w 94"/>
                <a:gd name="T23" fmla="*/ 77 h 110"/>
                <a:gd name="T24" fmla="*/ 30 w 94"/>
                <a:gd name="T25" fmla="*/ 39 h 110"/>
                <a:gd name="T26" fmla="*/ 35 w 94"/>
                <a:gd name="T27" fmla="*/ 28 h 110"/>
                <a:gd name="T28" fmla="*/ 30 w 94"/>
                <a:gd name="T29" fmla="*/ 39 h 110"/>
                <a:gd name="T30" fmla="*/ 63 w 94"/>
                <a:gd name="T31" fmla="*/ 39 h 110"/>
                <a:gd name="T32" fmla="*/ 66 w 94"/>
                <a:gd name="T33" fmla="*/ 49 h 110"/>
                <a:gd name="T34" fmla="*/ 58 w 94"/>
                <a:gd name="T35" fmla="*/ 46 h 110"/>
                <a:gd name="T36" fmla="*/ 63 w 94"/>
                <a:gd name="T37" fmla="*/ 39 h 110"/>
                <a:gd name="T38" fmla="*/ 66 w 94"/>
                <a:gd name="T39" fmla="*/ 66 h 110"/>
                <a:gd name="T40" fmla="*/ 68 w 94"/>
                <a:gd name="T41" fmla="*/ 77 h 110"/>
                <a:gd name="T42" fmla="*/ 66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6" y="23"/>
                  </a:moveTo>
                  <a:cubicBezTo>
                    <a:pt x="69" y="0"/>
                    <a:pt x="8" y="2"/>
                    <a:pt x="2" y="39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8"/>
                    <a:pt x="22" y="107"/>
                    <a:pt x="25" y="107"/>
                  </a:cubicBezTo>
                  <a:cubicBezTo>
                    <a:pt x="26" y="107"/>
                    <a:pt x="26" y="107"/>
                    <a:pt x="26" y="107"/>
                  </a:cubicBezTo>
                  <a:cubicBezTo>
                    <a:pt x="29" y="106"/>
                    <a:pt x="30" y="107"/>
                    <a:pt x="31" y="107"/>
                  </a:cubicBezTo>
                  <a:cubicBezTo>
                    <a:pt x="40" y="110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8" y="77"/>
                  </a:moveTo>
                  <a:cubicBezTo>
                    <a:pt x="31" y="79"/>
                    <a:pt x="33" y="83"/>
                    <a:pt x="33" y="89"/>
                  </a:cubicBezTo>
                  <a:cubicBezTo>
                    <a:pt x="24" y="92"/>
                    <a:pt x="29" y="81"/>
                    <a:pt x="28" y="77"/>
                  </a:cubicBezTo>
                  <a:close/>
                  <a:moveTo>
                    <a:pt x="30" y="39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4"/>
                    <a:pt x="30" y="39"/>
                  </a:cubicBezTo>
                  <a:close/>
                  <a:moveTo>
                    <a:pt x="63" y="39"/>
                  </a:moveTo>
                  <a:cubicBezTo>
                    <a:pt x="66" y="39"/>
                    <a:pt x="65" y="45"/>
                    <a:pt x="66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9"/>
                  </a:cubicBezTo>
                  <a:close/>
                  <a:moveTo>
                    <a:pt x="66" y="66"/>
                  </a:moveTo>
                  <a:cubicBezTo>
                    <a:pt x="69" y="67"/>
                    <a:pt x="68" y="73"/>
                    <a:pt x="68" y="77"/>
                  </a:cubicBezTo>
                  <a:cubicBezTo>
                    <a:pt x="62" y="76"/>
                    <a:pt x="62" y="70"/>
                    <a:pt x="66" y="66"/>
                  </a:cubicBezTo>
                  <a:close/>
                </a:path>
              </a:pathLst>
            </a:custGeom>
            <a:solidFill>
              <a:srgbClr val="EDB2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0" name="Freeform 46">
              <a:extLst>
                <a:ext uri="{FF2B5EF4-FFF2-40B4-BE49-F238E27FC236}">
                  <a16:creationId xmlns:a16="http://schemas.microsoft.com/office/drawing/2014/main" id="{B03A9C7A-4A3E-4CDF-BC8F-27021E3BCB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25270" y="1021378"/>
              <a:ext cx="141451" cy="169628"/>
            </a:xfrm>
            <a:custGeom>
              <a:avLst/>
              <a:gdLst>
                <a:gd name="T0" fmla="*/ 85 w 94"/>
                <a:gd name="T1" fmla="*/ 23 h 110"/>
                <a:gd name="T2" fmla="*/ 1 w 94"/>
                <a:gd name="T3" fmla="*/ 39 h 110"/>
                <a:gd name="T4" fmla="*/ 17 w 94"/>
                <a:gd name="T5" fmla="*/ 107 h 110"/>
                <a:gd name="T6" fmla="*/ 24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0 w 94"/>
                <a:gd name="T15" fmla="*/ 99 h 110"/>
                <a:gd name="T16" fmla="*/ 85 w 94"/>
                <a:gd name="T17" fmla="*/ 23 h 110"/>
                <a:gd name="T18" fmla="*/ 27 w 94"/>
                <a:gd name="T19" fmla="*/ 77 h 110"/>
                <a:gd name="T20" fmla="*/ 32 w 94"/>
                <a:gd name="T21" fmla="*/ 89 h 110"/>
                <a:gd name="T22" fmla="*/ 27 w 94"/>
                <a:gd name="T23" fmla="*/ 77 h 110"/>
                <a:gd name="T24" fmla="*/ 29 w 94"/>
                <a:gd name="T25" fmla="*/ 39 h 110"/>
                <a:gd name="T26" fmla="*/ 34 w 94"/>
                <a:gd name="T27" fmla="*/ 28 h 110"/>
                <a:gd name="T28" fmla="*/ 29 w 94"/>
                <a:gd name="T29" fmla="*/ 39 h 110"/>
                <a:gd name="T30" fmla="*/ 62 w 94"/>
                <a:gd name="T31" fmla="*/ 39 h 110"/>
                <a:gd name="T32" fmla="*/ 65 w 94"/>
                <a:gd name="T33" fmla="*/ 49 h 110"/>
                <a:gd name="T34" fmla="*/ 57 w 94"/>
                <a:gd name="T35" fmla="*/ 46 h 110"/>
                <a:gd name="T36" fmla="*/ 62 w 94"/>
                <a:gd name="T37" fmla="*/ 39 h 110"/>
                <a:gd name="T38" fmla="*/ 65 w 94"/>
                <a:gd name="T39" fmla="*/ 66 h 110"/>
                <a:gd name="T40" fmla="*/ 67 w 94"/>
                <a:gd name="T41" fmla="*/ 77 h 110"/>
                <a:gd name="T42" fmla="*/ 65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5" y="23"/>
                  </a:moveTo>
                  <a:cubicBezTo>
                    <a:pt x="68" y="0"/>
                    <a:pt x="7" y="2"/>
                    <a:pt x="1" y="39"/>
                  </a:cubicBezTo>
                  <a:cubicBezTo>
                    <a:pt x="20" y="48"/>
                    <a:pt x="0" y="91"/>
                    <a:pt x="17" y="107"/>
                  </a:cubicBezTo>
                  <a:cubicBezTo>
                    <a:pt x="19" y="108"/>
                    <a:pt x="22" y="107"/>
                    <a:pt x="24" y="107"/>
                  </a:cubicBezTo>
                  <a:cubicBezTo>
                    <a:pt x="25" y="107"/>
                    <a:pt x="25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39" y="110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79" y="48"/>
                    <a:pt x="85" y="23"/>
                  </a:cubicBezTo>
                  <a:close/>
                  <a:moveTo>
                    <a:pt x="27" y="77"/>
                  </a:moveTo>
                  <a:cubicBezTo>
                    <a:pt x="31" y="79"/>
                    <a:pt x="32" y="83"/>
                    <a:pt x="32" y="89"/>
                  </a:cubicBezTo>
                  <a:cubicBezTo>
                    <a:pt x="23" y="92"/>
                    <a:pt x="28" y="81"/>
                    <a:pt x="27" y="77"/>
                  </a:cubicBezTo>
                  <a:close/>
                  <a:moveTo>
                    <a:pt x="29" y="39"/>
                  </a:moveTo>
                  <a:cubicBezTo>
                    <a:pt x="23" y="37"/>
                    <a:pt x="28" y="26"/>
                    <a:pt x="34" y="28"/>
                  </a:cubicBezTo>
                  <a:cubicBezTo>
                    <a:pt x="36" y="35"/>
                    <a:pt x="29" y="34"/>
                    <a:pt x="29" y="39"/>
                  </a:cubicBezTo>
                  <a:close/>
                  <a:moveTo>
                    <a:pt x="62" y="39"/>
                  </a:moveTo>
                  <a:cubicBezTo>
                    <a:pt x="66" y="39"/>
                    <a:pt x="64" y="45"/>
                    <a:pt x="65" y="49"/>
                  </a:cubicBezTo>
                  <a:cubicBezTo>
                    <a:pt x="63" y="47"/>
                    <a:pt x="61" y="46"/>
                    <a:pt x="57" y="46"/>
                  </a:cubicBezTo>
                  <a:cubicBezTo>
                    <a:pt x="58" y="43"/>
                    <a:pt x="62" y="42"/>
                    <a:pt x="62" y="39"/>
                  </a:cubicBezTo>
                  <a:close/>
                  <a:moveTo>
                    <a:pt x="65" y="66"/>
                  </a:moveTo>
                  <a:cubicBezTo>
                    <a:pt x="68" y="67"/>
                    <a:pt x="67" y="73"/>
                    <a:pt x="67" y="77"/>
                  </a:cubicBezTo>
                  <a:cubicBezTo>
                    <a:pt x="61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F7F5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1" name="Freeform 47">
              <a:extLst>
                <a:ext uri="{FF2B5EF4-FFF2-40B4-BE49-F238E27FC236}">
                  <a16:creationId xmlns:a16="http://schemas.microsoft.com/office/drawing/2014/main" id="{7D703A90-D5F2-470F-966A-13DE41FD87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54695" y="1028224"/>
              <a:ext cx="142015" cy="168500"/>
            </a:xfrm>
            <a:custGeom>
              <a:avLst/>
              <a:gdLst>
                <a:gd name="T0" fmla="*/ 85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0 w 94"/>
                <a:gd name="T15" fmla="*/ 99 h 109"/>
                <a:gd name="T16" fmla="*/ 85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7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5" y="23"/>
                  </a:moveTo>
                  <a:cubicBezTo>
                    <a:pt x="68" y="0"/>
                    <a:pt x="7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5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80" y="48"/>
                    <a:pt x="85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3" y="36"/>
                    <a:pt x="28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7" y="46"/>
                  </a:cubicBezTo>
                  <a:cubicBezTo>
                    <a:pt x="58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2" name="Freeform 48">
              <a:extLst>
                <a:ext uri="{FF2B5EF4-FFF2-40B4-BE49-F238E27FC236}">
                  <a16:creationId xmlns:a16="http://schemas.microsoft.com/office/drawing/2014/main" id="{5C16444E-CCBC-452B-8051-96194FA2B5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84513" y="1028224"/>
              <a:ext cx="141451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6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4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6"/>
                    <a:pt x="29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8" y="46"/>
                  </a:cubicBezTo>
                  <a:cubicBezTo>
                    <a:pt x="59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C1E9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3" name="Freeform 49">
              <a:extLst>
                <a:ext uri="{FF2B5EF4-FFF2-40B4-BE49-F238E27FC236}">
                  <a16:creationId xmlns:a16="http://schemas.microsoft.com/office/drawing/2014/main" id="{2568F16E-3DAB-4E77-9160-B56678ADEC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99967" y="1016000"/>
              <a:ext cx="142015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7 h 109"/>
                <a:gd name="T6" fmla="*/ 25 w 94"/>
                <a:gd name="T7" fmla="*/ 107 h 109"/>
                <a:gd name="T8" fmla="*/ 26 w 94"/>
                <a:gd name="T9" fmla="*/ 107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9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7"/>
                    <a:pt x="22" y="107"/>
                    <a:pt x="25" y="107"/>
                  </a:cubicBezTo>
                  <a:cubicBezTo>
                    <a:pt x="25" y="107"/>
                    <a:pt x="26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9"/>
                    <a:pt x="33" y="83"/>
                    <a:pt x="32" y="89"/>
                  </a:cubicBezTo>
                  <a:cubicBezTo>
                    <a:pt x="24" y="92"/>
                    <a:pt x="29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5"/>
                    <a:pt x="65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3"/>
                    <a:pt x="68" y="76"/>
                  </a:cubicBezTo>
                  <a:cubicBezTo>
                    <a:pt x="62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58C9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94" name="文本框 93">
            <a:extLst>
              <a:ext uri="{FF2B5EF4-FFF2-40B4-BE49-F238E27FC236}">
                <a16:creationId xmlns:a16="http://schemas.microsoft.com/office/drawing/2014/main" id="{23527E4D-EF6B-4920-8B3E-A51A1C0F3FC9}"/>
              </a:ext>
            </a:extLst>
          </p:cNvPr>
          <p:cNvSpPr txBox="1"/>
          <p:nvPr/>
        </p:nvSpPr>
        <p:spPr>
          <a:xfrm>
            <a:off x="2904985" y="457981"/>
            <a:ext cx="639950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4000" dirty="0" smtClean="0">
                <a:solidFill>
                  <a:schemeClr val="bg1"/>
                </a:solidFill>
                <a:cs typeface="+mn-ea"/>
                <a:sym typeface="+mn-lt"/>
              </a:rPr>
              <a:t>02 UBD-Install </a:t>
            </a:r>
            <a:r>
              <a:rPr lang="en-US" altLang="zh-TW" sz="4000" dirty="0" err="1" smtClean="0">
                <a:solidFill>
                  <a:schemeClr val="bg1"/>
                </a:solidFill>
                <a:cs typeface="+mn-ea"/>
                <a:sym typeface="+mn-lt"/>
              </a:rPr>
              <a:t>VMopen</a:t>
            </a:r>
            <a:r>
              <a:rPr lang="en-US" altLang="zh-TW" sz="4000" dirty="0" smtClean="0">
                <a:solidFill>
                  <a:schemeClr val="bg1"/>
                </a:solidFill>
                <a:cs typeface="+mn-ea"/>
                <a:sym typeface="+mn-lt"/>
              </a:rPr>
              <a:t> UB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1" name="文本框 37">
            <a:extLst>
              <a:ext uri="{FF2B5EF4-FFF2-40B4-BE49-F238E27FC236}">
                <a16:creationId xmlns:a16="http://schemas.microsoft.com/office/drawing/2014/main" id="{BF75AC70-28E4-4D92-89E0-2A7E1281F666}"/>
              </a:ext>
            </a:extLst>
          </p:cNvPr>
          <p:cNvSpPr txBox="1"/>
          <p:nvPr/>
        </p:nvSpPr>
        <p:spPr>
          <a:xfrm>
            <a:off x="8510953" y="5977261"/>
            <a:ext cx="1008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chemeClr val="bg1"/>
                </a:solidFill>
                <a:cs typeface="+mn-ea"/>
                <a:sym typeface="+mn-lt"/>
              </a:rPr>
              <a:t>9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" name="圖片 1" descr="畫面剪輯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6317" y="1764719"/>
            <a:ext cx="5415093" cy="4756305"/>
          </a:xfrm>
          <a:prstGeom prst="rect">
            <a:avLst/>
          </a:prstGeom>
        </p:spPr>
      </p:pic>
      <p:sp>
        <p:nvSpPr>
          <p:cNvPr id="14" name="圓角矩形 13"/>
          <p:cNvSpPr/>
          <p:nvPr/>
        </p:nvSpPr>
        <p:spPr>
          <a:xfrm>
            <a:off x="5774589" y="4278923"/>
            <a:ext cx="1003751" cy="313827"/>
          </a:xfrm>
          <a:prstGeom prst="roundRect">
            <a:avLst>
              <a:gd name="adj" fmla="val 50000"/>
            </a:avLst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02388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 xmlns:a16="http://schemas.microsoft.com/office/drawing/2014/main" xmlns:a14="http://schemas.microsoft.com/office/drawing/2010/main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畫面剪輯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7366" y="1480410"/>
            <a:ext cx="6070501" cy="5377590"/>
          </a:xfrm>
          <a:prstGeom prst="rect">
            <a:avLst/>
          </a:prstGeom>
        </p:spPr>
      </p:pic>
      <p:grpSp>
        <p:nvGrpSpPr>
          <p:cNvPr id="88" name="组合 87">
            <a:extLst>
              <a:ext uri="{FF2B5EF4-FFF2-40B4-BE49-F238E27FC236}">
                <a16:creationId xmlns:a16="http://schemas.microsoft.com/office/drawing/2014/main" id="{E2249108-4EFE-45FD-BEE1-C43FD339EDC8}"/>
              </a:ext>
            </a:extLst>
          </p:cNvPr>
          <p:cNvGrpSpPr/>
          <p:nvPr/>
        </p:nvGrpSpPr>
        <p:grpSpPr>
          <a:xfrm>
            <a:off x="5371426" y="1305404"/>
            <a:ext cx="1449151" cy="180724"/>
            <a:chOff x="5392832" y="1016000"/>
            <a:chExt cx="1449150" cy="180724"/>
          </a:xfrm>
        </p:grpSpPr>
        <p:sp>
          <p:nvSpPr>
            <p:cNvPr id="89" name="Freeform 45">
              <a:extLst>
                <a:ext uri="{FF2B5EF4-FFF2-40B4-BE49-F238E27FC236}">
                  <a16:creationId xmlns:a16="http://schemas.microsoft.com/office/drawing/2014/main" id="{735A50D2-4EE9-4928-AA5B-2B1B311A06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92832" y="1021378"/>
              <a:ext cx="142015" cy="169628"/>
            </a:xfrm>
            <a:custGeom>
              <a:avLst/>
              <a:gdLst>
                <a:gd name="T0" fmla="*/ 86 w 94"/>
                <a:gd name="T1" fmla="*/ 23 h 110"/>
                <a:gd name="T2" fmla="*/ 2 w 94"/>
                <a:gd name="T3" fmla="*/ 39 h 110"/>
                <a:gd name="T4" fmla="*/ 17 w 94"/>
                <a:gd name="T5" fmla="*/ 107 h 110"/>
                <a:gd name="T6" fmla="*/ 25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1 w 94"/>
                <a:gd name="T15" fmla="*/ 99 h 110"/>
                <a:gd name="T16" fmla="*/ 86 w 94"/>
                <a:gd name="T17" fmla="*/ 23 h 110"/>
                <a:gd name="T18" fmla="*/ 28 w 94"/>
                <a:gd name="T19" fmla="*/ 77 h 110"/>
                <a:gd name="T20" fmla="*/ 33 w 94"/>
                <a:gd name="T21" fmla="*/ 89 h 110"/>
                <a:gd name="T22" fmla="*/ 28 w 94"/>
                <a:gd name="T23" fmla="*/ 77 h 110"/>
                <a:gd name="T24" fmla="*/ 30 w 94"/>
                <a:gd name="T25" fmla="*/ 39 h 110"/>
                <a:gd name="T26" fmla="*/ 35 w 94"/>
                <a:gd name="T27" fmla="*/ 28 h 110"/>
                <a:gd name="T28" fmla="*/ 30 w 94"/>
                <a:gd name="T29" fmla="*/ 39 h 110"/>
                <a:gd name="T30" fmla="*/ 63 w 94"/>
                <a:gd name="T31" fmla="*/ 39 h 110"/>
                <a:gd name="T32" fmla="*/ 66 w 94"/>
                <a:gd name="T33" fmla="*/ 49 h 110"/>
                <a:gd name="T34" fmla="*/ 58 w 94"/>
                <a:gd name="T35" fmla="*/ 46 h 110"/>
                <a:gd name="T36" fmla="*/ 63 w 94"/>
                <a:gd name="T37" fmla="*/ 39 h 110"/>
                <a:gd name="T38" fmla="*/ 66 w 94"/>
                <a:gd name="T39" fmla="*/ 66 h 110"/>
                <a:gd name="T40" fmla="*/ 68 w 94"/>
                <a:gd name="T41" fmla="*/ 77 h 110"/>
                <a:gd name="T42" fmla="*/ 66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6" y="23"/>
                  </a:moveTo>
                  <a:cubicBezTo>
                    <a:pt x="69" y="0"/>
                    <a:pt x="8" y="2"/>
                    <a:pt x="2" y="39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8"/>
                    <a:pt x="22" y="107"/>
                    <a:pt x="25" y="107"/>
                  </a:cubicBezTo>
                  <a:cubicBezTo>
                    <a:pt x="26" y="107"/>
                    <a:pt x="26" y="107"/>
                    <a:pt x="26" y="107"/>
                  </a:cubicBezTo>
                  <a:cubicBezTo>
                    <a:pt x="29" y="106"/>
                    <a:pt x="30" y="107"/>
                    <a:pt x="31" y="107"/>
                  </a:cubicBezTo>
                  <a:cubicBezTo>
                    <a:pt x="40" y="110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8" y="77"/>
                  </a:moveTo>
                  <a:cubicBezTo>
                    <a:pt x="31" y="79"/>
                    <a:pt x="33" y="83"/>
                    <a:pt x="33" y="89"/>
                  </a:cubicBezTo>
                  <a:cubicBezTo>
                    <a:pt x="24" y="92"/>
                    <a:pt x="29" y="81"/>
                    <a:pt x="28" y="77"/>
                  </a:cubicBezTo>
                  <a:close/>
                  <a:moveTo>
                    <a:pt x="30" y="39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4"/>
                    <a:pt x="30" y="39"/>
                  </a:cubicBezTo>
                  <a:close/>
                  <a:moveTo>
                    <a:pt x="63" y="39"/>
                  </a:moveTo>
                  <a:cubicBezTo>
                    <a:pt x="66" y="39"/>
                    <a:pt x="65" y="45"/>
                    <a:pt x="66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9"/>
                  </a:cubicBezTo>
                  <a:close/>
                  <a:moveTo>
                    <a:pt x="66" y="66"/>
                  </a:moveTo>
                  <a:cubicBezTo>
                    <a:pt x="69" y="67"/>
                    <a:pt x="68" y="73"/>
                    <a:pt x="68" y="77"/>
                  </a:cubicBezTo>
                  <a:cubicBezTo>
                    <a:pt x="62" y="76"/>
                    <a:pt x="62" y="70"/>
                    <a:pt x="66" y="66"/>
                  </a:cubicBezTo>
                  <a:close/>
                </a:path>
              </a:pathLst>
            </a:custGeom>
            <a:solidFill>
              <a:srgbClr val="EDB2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0" name="Freeform 46">
              <a:extLst>
                <a:ext uri="{FF2B5EF4-FFF2-40B4-BE49-F238E27FC236}">
                  <a16:creationId xmlns:a16="http://schemas.microsoft.com/office/drawing/2014/main" id="{B03A9C7A-4A3E-4CDF-BC8F-27021E3BCB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25270" y="1021378"/>
              <a:ext cx="141451" cy="169628"/>
            </a:xfrm>
            <a:custGeom>
              <a:avLst/>
              <a:gdLst>
                <a:gd name="T0" fmla="*/ 85 w 94"/>
                <a:gd name="T1" fmla="*/ 23 h 110"/>
                <a:gd name="T2" fmla="*/ 1 w 94"/>
                <a:gd name="T3" fmla="*/ 39 h 110"/>
                <a:gd name="T4" fmla="*/ 17 w 94"/>
                <a:gd name="T5" fmla="*/ 107 h 110"/>
                <a:gd name="T6" fmla="*/ 24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0 w 94"/>
                <a:gd name="T15" fmla="*/ 99 h 110"/>
                <a:gd name="T16" fmla="*/ 85 w 94"/>
                <a:gd name="T17" fmla="*/ 23 h 110"/>
                <a:gd name="T18" fmla="*/ 27 w 94"/>
                <a:gd name="T19" fmla="*/ 77 h 110"/>
                <a:gd name="T20" fmla="*/ 32 w 94"/>
                <a:gd name="T21" fmla="*/ 89 h 110"/>
                <a:gd name="T22" fmla="*/ 27 w 94"/>
                <a:gd name="T23" fmla="*/ 77 h 110"/>
                <a:gd name="T24" fmla="*/ 29 w 94"/>
                <a:gd name="T25" fmla="*/ 39 h 110"/>
                <a:gd name="T26" fmla="*/ 34 w 94"/>
                <a:gd name="T27" fmla="*/ 28 h 110"/>
                <a:gd name="T28" fmla="*/ 29 w 94"/>
                <a:gd name="T29" fmla="*/ 39 h 110"/>
                <a:gd name="T30" fmla="*/ 62 w 94"/>
                <a:gd name="T31" fmla="*/ 39 h 110"/>
                <a:gd name="T32" fmla="*/ 65 w 94"/>
                <a:gd name="T33" fmla="*/ 49 h 110"/>
                <a:gd name="T34" fmla="*/ 57 w 94"/>
                <a:gd name="T35" fmla="*/ 46 h 110"/>
                <a:gd name="T36" fmla="*/ 62 w 94"/>
                <a:gd name="T37" fmla="*/ 39 h 110"/>
                <a:gd name="T38" fmla="*/ 65 w 94"/>
                <a:gd name="T39" fmla="*/ 66 h 110"/>
                <a:gd name="T40" fmla="*/ 67 w 94"/>
                <a:gd name="T41" fmla="*/ 77 h 110"/>
                <a:gd name="T42" fmla="*/ 65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5" y="23"/>
                  </a:moveTo>
                  <a:cubicBezTo>
                    <a:pt x="68" y="0"/>
                    <a:pt x="7" y="2"/>
                    <a:pt x="1" y="39"/>
                  </a:cubicBezTo>
                  <a:cubicBezTo>
                    <a:pt x="20" y="48"/>
                    <a:pt x="0" y="91"/>
                    <a:pt x="17" y="107"/>
                  </a:cubicBezTo>
                  <a:cubicBezTo>
                    <a:pt x="19" y="108"/>
                    <a:pt x="22" y="107"/>
                    <a:pt x="24" y="107"/>
                  </a:cubicBezTo>
                  <a:cubicBezTo>
                    <a:pt x="25" y="107"/>
                    <a:pt x="25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39" y="110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79" y="48"/>
                    <a:pt x="85" y="23"/>
                  </a:cubicBezTo>
                  <a:close/>
                  <a:moveTo>
                    <a:pt x="27" y="77"/>
                  </a:moveTo>
                  <a:cubicBezTo>
                    <a:pt x="31" y="79"/>
                    <a:pt x="32" y="83"/>
                    <a:pt x="32" y="89"/>
                  </a:cubicBezTo>
                  <a:cubicBezTo>
                    <a:pt x="23" y="92"/>
                    <a:pt x="28" y="81"/>
                    <a:pt x="27" y="77"/>
                  </a:cubicBezTo>
                  <a:close/>
                  <a:moveTo>
                    <a:pt x="29" y="39"/>
                  </a:moveTo>
                  <a:cubicBezTo>
                    <a:pt x="23" y="37"/>
                    <a:pt x="28" y="26"/>
                    <a:pt x="34" y="28"/>
                  </a:cubicBezTo>
                  <a:cubicBezTo>
                    <a:pt x="36" y="35"/>
                    <a:pt x="29" y="34"/>
                    <a:pt x="29" y="39"/>
                  </a:cubicBezTo>
                  <a:close/>
                  <a:moveTo>
                    <a:pt x="62" y="39"/>
                  </a:moveTo>
                  <a:cubicBezTo>
                    <a:pt x="66" y="39"/>
                    <a:pt x="64" y="45"/>
                    <a:pt x="65" y="49"/>
                  </a:cubicBezTo>
                  <a:cubicBezTo>
                    <a:pt x="63" y="47"/>
                    <a:pt x="61" y="46"/>
                    <a:pt x="57" y="46"/>
                  </a:cubicBezTo>
                  <a:cubicBezTo>
                    <a:pt x="58" y="43"/>
                    <a:pt x="62" y="42"/>
                    <a:pt x="62" y="39"/>
                  </a:cubicBezTo>
                  <a:close/>
                  <a:moveTo>
                    <a:pt x="65" y="66"/>
                  </a:moveTo>
                  <a:cubicBezTo>
                    <a:pt x="68" y="67"/>
                    <a:pt x="67" y="73"/>
                    <a:pt x="67" y="77"/>
                  </a:cubicBezTo>
                  <a:cubicBezTo>
                    <a:pt x="61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F7F5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1" name="Freeform 47">
              <a:extLst>
                <a:ext uri="{FF2B5EF4-FFF2-40B4-BE49-F238E27FC236}">
                  <a16:creationId xmlns:a16="http://schemas.microsoft.com/office/drawing/2014/main" id="{7D703A90-D5F2-470F-966A-13DE41FD87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54695" y="1028224"/>
              <a:ext cx="142015" cy="168500"/>
            </a:xfrm>
            <a:custGeom>
              <a:avLst/>
              <a:gdLst>
                <a:gd name="T0" fmla="*/ 85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0 w 94"/>
                <a:gd name="T15" fmla="*/ 99 h 109"/>
                <a:gd name="T16" fmla="*/ 85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7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5" y="23"/>
                  </a:moveTo>
                  <a:cubicBezTo>
                    <a:pt x="68" y="0"/>
                    <a:pt x="7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5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80" y="48"/>
                    <a:pt x="85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3" y="36"/>
                    <a:pt x="28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7" y="46"/>
                  </a:cubicBezTo>
                  <a:cubicBezTo>
                    <a:pt x="58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2" name="Freeform 48">
              <a:extLst>
                <a:ext uri="{FF2B5EF4-FFF2-40B4-BE49-F238E27FC236}">
                  <a16:creationId xmlns:a16="http://schemas.microsoft.com/office/drawing/2014/main" id="{5C16444E-CCBC-452B-8051-96194FA2B5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84513" y="1028224"/>
              <a:ext cx="141451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6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4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6"/>
                    <a:pt x="29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8" y="46"/>
                  </a:cubicBezTo>
                  <a:cubicBezTo>
                    <a:pt x="59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C1E9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3" name="Freeform 49">
              <a:extLst>
                <a:ext uri="{FF2B5EF4-FFF2-40B4-BE49-F238E27FC236}">
                  <a16:creationId xmlns:a16="http://schemas.microsoft.com/office/drawing/2014/main" id="{2568F16E-3DAB-4E77-9160-B56678ADEC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99967" y="1016000"/>
              <a:ext cx="142015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7 h 109"/>
                <a:gd name="T6" fmla="*/ 25 w 94"/>
                <a:gd name="T7" fmla="*/ 107 h 109"/>
                <a:gd name="T8" fmla="*/ 26 w 94"/>
                <a:gd name="T9" fmla="*/ 107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9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7"/>
                    <a:pt x="22" y="107"/>
                    <a:pt x="25" y="107"/>
                  </a:cubicBezTo>
                  <a:cubicBezTo>
                    <a:pt x="25" y="107"/>
                    <a:pt x="26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9"/>
                    <a:pt x="33" y="83"/>
                    <a:pt x="32" y="89"/>
                  </a:cubicBezTo>
                  <a:cubicBezTo>
                    <a:pt x="24" y="92"/>
                    <a:pt x="29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5"/>
                    <a:pt x="65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3"/>
                    <a:pt x="68" y="76"/>
                  </a:cubicBezTo>
                  <a:cubicBezTo>
                    <a:pt x="62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58C9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94" name="文本框 93">
            <a:extLst>
              <a:ext uri="{FF2B5EF4-FFF2-40B4-BE49-F238E27FC236}">
                <a16:creationId xmlns:a16="http://schemas.microsoft.com/office/drawing/2014/main" id="{23527E4D-EF6B-4920-8B3E-A51A1C0F3FC9}"/>
              </a:ext>
            </a:extLst>
          </p:cNvPr>
          <p:cNvSpPr txBox="1"/>
          <p:nvPr/>
        </p:nvSpPr>
        <p:spPr>
          <a:xfrm>
            <a:off x="3574241" y="457981"/>
            <a:ext cx="50610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4000" dirty="0" smtClean="0">
                <a:solidFill>
                  <a:schemeClr val="bg1"/>
                </a:solidFill>
                <a:cs typeface="+mn-ea"/>
                <a:sym typeface="+mn-lt"/>
              </a:rPr>
              <a:t>02 UBD-formal Install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1" name="文本框 37">
            <a:extLst>
              <a:ext uri="{FF2B5EF4-FFF2-40B4-BE49-F238E27FC236}">
                <a16:creationId xmlns:a16="http://schemas.microsoft.com/office/drawing/2014/main" id="{BF75AC70-28E4-4D92-89E0-2A7E1281F666}"/>
              </a:ext>
            </a:extLst>
          </p:cNvPr>
          <p:cNvSpPr txBox="1"/>
          <p:nvPr/>
        </p:nvSpPr>
        <p:spPr>
          <a:xfrm>
            <a:off x="8510953" y="5977261"/>
            <a:ext cx="1008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chemeClr val="bg1"/>
                </a:solidFill>
                <a:cs typeface="+mn-ea"/>
                <a:sym typeface="+mn-lt"/>
              </a:rPr>
              <a:t>10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4" name="圓角矩形 13"/>
          <p:cNvSpPr/>
          <p:nvPr/>
        </p:nvSpPr>
        <p:spPr>
          <a:xfrm>
            <a:off x="6247693" y="4642338"/>
            <a:ext cx="1149569" cy="386862"/>
          </a:xfrm>
          <a:prstGeom prst="roundRect">
            <a:avLst>
              <a:gd name="adj" fmla="val 50000"/>
            </a:avLst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25066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 xmlns:a16="http://schemas.microsoft.com/office/drawing/2014/main" xmlns:a14="http://schemas.microsoft.com/office/drawing/2010/main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76475A9-0C11-47D4-B76B-E82A7B3327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711" y="374546"/>
            <a:ext cx="10442579" cy="6108908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760E346-626D-450E-99D6-FD24570088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2538" y="394817"/>
            <a:ext cx="6626927" cy="606836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7805959E-BF8B-40EC-943D-7182C4FAD8E1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82538" y="5066856"/>
            <a:ext cx="6626927" cy="1069536"/>
          </a:xfrm>
          <a:prstGeom prst="rect">
            <a:avLst/>
          </a:prstGeom>
        </p:spPr>
      </p:pic>
      <p:grpSp>
        <p:nvGrpSpPr>
          <p:cNvPr id="15" name="组合 14">
            <a:extLst>
              <a:ext uri="{FF2B5EF4-FFF2-40B4-BE49-F238E27FC236}">
                <a16:creationId xmlns:a16="http://schemas.microsoft.com/office/drawing/2014/main" id="{19EE9AE7-318B-421B-9EE8-42308AE29802}"/>
              </a:ext>
            </a:extLst>
          </p:cNvPr>
          <p:cNvGrpSpPr/>
          <p:nvPr/>
        </p:nvGrpSpPr>
        <p:grpSpPr>
          <a:xfrm>
            <a:off x="3758436" y="2793548"/>
            <a:ext cx="2223265" cy="2913495"/>
            <a:chOff x="1472495" y="2148114"/>
            <a:chExt cx="1793924" cy="2350862"/>
          </a:xfrm>
        </p:grpSpPr>
        <p:grpSp>
          <p:nvGrpSpPr>
            <p:cNvPr id="16" name="Group 4">
              <a:extLst>
                <a:ext uri="{FF2B5EF4-FFF2-40B4-BE49-F238E27FC236}">
                  <a16:creationId xmlns:a16="http://schemas.microsoft.com/office/drawing/2014/main" id="{58080200-3E46-4480-B7C2-CCE838FDB264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1472495" y="2148114"/>
              <a:ext cx="1793924" cy="2350862"/>
              <a:chOff x="1228" y="423"/>
              <a:chExt cx="1224" cy="1604"/>
            </a:xfrm>
            <a:solidFill>
              <a:schemeClr val="bg1"/>
            </a:solidFill>
          </p:grpSpPr>
          <p:sp>
            <p:nvSpPr>
              <p:cNvPr id="18" name="Freeform 5">
                <a:extLst>
                  <a:ext uri="{FF2B5EF4-FFF2-40B4-BE49-F238E27FC236}">
                    <a16:creationId xmlns:a16="http://schemas.microsoft.com/office/drawing/2014/main" id="{16211288-DF51-4539-A1C1-E20FEA034B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6" y="823"/>
                <a:ext cx="934" cy="1105"/>
              </a:xfrm>
              <a:custGeom>
                <a:avLst/>
                <a:gdLst>
                  <a:gd name="T0" fmla="*/ 304 w 348"/>
                  <a:gd name="T1" fmla="*/ 292 h 412"/>
                  <a:gd name="T2" fmla="*/ 286 w 348"/>
                  <a:gd name="T3" fmla="*/ 311 h 412"/>
                  <a:gd name="T4" fmla="*/ 234 w 348"/>
                  <a:gd name="T5" fmla="*/ 314 h 412"/>
                  <a:gd name="T6" fmla="*/ 199 w 348"/>
                  <a:gd name="T7" fmla="*/ 299 h 412"/>
                  <a:gd name="T8" fmla="*/ 113 w 348"/>
                  <a:gd name="T9" fmla="*/ 215 h 412"/>
                  <a:gd name="T10" fmla="*/ 148 w 348"/>
                  <a:gd name="T11" fmla="*/ 100 h 412"/>
                  <a:gd name="T12" fmla="*/ 169 w 348"/>
                  <a:gd name="T13" fmla="*/ 65 h 412"/>
                  <a:gd name="T14" fmla="*/ 151 w 348"/>
                  <a:gd name="T15" fmla="*/ 55 h 412"/>
                  <a:gd name="T16" fmla="*/ 149 w 348"/>
                  <a:gd name="T17" fmla="*/ 45 h 412"/>
                  <a:gd name="T18" fmla="*/ 101 w 348"/>
                  <a:gd name="T19" fmla="*/ 12 h 412"/>
                  <a:gd name="T20" fmla="*/ 33 w 348"/>
                  <a:gd name="T21" fmla="*/ 70 h 412"/>
                  <a:gd name="T22" fmla="*/ 9 w 348"/>
                  <a:gd name="T23" fmla="*/ 115 h 412"/>
                  <a:gd name="T24" fmla="*/ 14 w 348"/>
                  <a:gd name="T25" fmla="*/ 215 h 412"/>
                  <a:gd name="T26" fmla="*/ 74 w 348"/>
                  <a:gd name="T27" fmla="*/ 335 h 412"/>
                  <a:gd name="T28" fmla="*/ 193 w 348"/>
                  <a:gd name="T29" fmla="*/ 357 h 412"/>
                  <a:gd name="T30" fmla="*/ 310 w 348"/>
                  <a:gd name="T31" fmla="*/ 344 h 412"/>
                  <a:gd name="T32" fmla="*/ 336 w 348"/>
                  <a:gd name="T33" fmla="*/ 317 h 412"/>
                  <a:gd name="T34" fmla="*/ 304 w 348"/>
                  <a:gd name="T35" fmla="*/ 292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48" h="412">
                    <a:moveTo>
                      <a:pt x="304" y="292"/>
                    </a:moveTo>
                    <a:cubicBezTo>
                      <a:pt x="299" y="299"/>
                      <a:pt x="292" y="306"/>
                      <a:pt x="286" y="311"/>
                    </a:cubicBezTo>
                    <a:cubicBezTo>
                      <a:pt x="264" y="327"/>
                      <a:pt x="230" y="341"/>
                      <a:pt x="234" y="314"/>
                    </a:cubicBezTo>
                    <a:cubicBezTo>
                      <a:pt x="236" y="294"/>
                      <a:pt x="211" y="290"/>
                      <a:pt x="199" y="299"/>
                    </a:cubicBezTo>
                    <a:cubicBezTo>
                      <a:pt x="149" y="339"/>
                      <a:pt x="123" y="250"/>
                      <a:pt x="113" y="215"/>
                    </a:cubicBezTo>
                    <a:cubicBezTo>
                      <a:pt x="109" y="198"/>
                      <a:pt x="112" y="74"/>
                      <a:pt x="148" y="100"/>
                    </a:cubicBezTo>
                    <a:cubicBezTo>
                      <a:pt x="170" y="115"/>
                      <a:pt x="190" y="80"/>
                      <a:pt x="169" y="65"/>
                    </a:cubicBezTo>
                    <a:cubicBezTo>
                      <a:pt x="163" y="60"/>
                      <a:pt x="157" y="57"/>
                      <a:pt x="151" y="55"/>
                    </a:cubicBezTo>
                    <a:cubicBezTo>
                      <a:pt x="151" y="52"/>
                      <a:pt x="151" y="48"/>
                      <a:pt x="149" y="45"/>
                    </a:cubicBezTo>
                    <a:cubicBezTo>
                      <a:pt x="136" y="17"/>
                      <a:pt x="119" y="9"/>
                      <a:pt x="101" y="12"/>
                    </a:cubicBezTo>
                    <a:cubicBezTo>
                      <a:pt x="71" y="0"/>
                      <a:pt x="46" y="33"/>
                      <a:pt x="33" y="70"/>
                    </a:cubicBezTo>
                    <a:cubicBezTo>
                      <a:pt x="22" y="86"/>
                      <a:pt x="13" y="103"/>
                      <a:pt x="9" y="115"/>
                    </a:cubicBezTo>
                    <a:cubicBezTo>
                      <a:pt x="0" y="142"/>
                      <a:pt x="3" y="179"/>
                      <a:pt x="14" y="215"/>
                    </a:cubicBezTo>
                    <a:cubicBezTo>
                      <a:pt x="13" y="258"/>
                      <a:pt x="40" y="303"/>
                      <a:pt x="74" y="335"/>
                    </a:cubicBezTo>
                    <a:cubicBezTo>
                      <a:pt x="105" y="389"/>
                      <a:pt x="149" y="412"/>
                      <a:pt x="193" y="357"/>
                    </a:cubicBezTo>
                    <a:cubicBezTo>
                      <a:pt x="231" y="381"/>
                      <a:pt x="275" y="371"/>
                      <a:pt x="310" y="344"/>
                    </a:cubicBezTo>
                    <a:cubicBezTo>
                      <a:pt x="321" y="336"/>
                      <a:pt x="331" y="327"/>
                      <a:pt x="336" y="317"/>
                    </a:cubicBezTo>
                    <a:cubicBezTo>
                      <a:pt x="348" y="298"/>
                      <a:pt x="319" y="274"/>
                      <a:pt x="304" y="292"/>
                    </a:cubicBezTo>
                    <a:close/>
                  </a:path>
                </a:pathLst>
              </a:custGeom>
              <a:solidFill>
                <a:srgbClr val="58C9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9" name="Freeform 6">
                <a:extLst>
                  <a:ext uri="{FF2B5EF4-FFF2-40B4-BE49-F238E27FC236}">
                    <a16:creationId xmlns:a16="http://schemas.microsoft.com/office/drawing/2014/main" id="{382A3149-C1F6-4716-80BF-57F1FCB06E5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28" y="423"/>
                <a:ext cx="1224" cy="1604"/>
              </a:xfrm>
              <a:custGeom>
                <a:avLst/>
                <a:gdLst>
                  <a:gd name="T0" fmla="*/ 337 w 456"/>
                  <a:gd name="T1" fmla="*/ 113 h 598"/>
                  <a:gd name="T2" fmla="*/ 196 w 456"/>
                  <a:gd name="T3" fmla="*/ 167 h 598"/>
                  <a:gd name="T4" fmla="*/ 193 w 456"/>
                  <a:gd name="T5" fmla="*/ 145 h 598"/>
                  <a:gd name="T6" fmla="*/ 244 w 456"/>
                  <a:gd name="T7" fmla="*/ 14 h 598"/>
                  <a:gd name="T8" fmla="*/ 232 w 456"/>
                  <a:gd name="T9" fmla="*/ 7 h 598"/>
                  <a:gd name="T10" fmla="*/ 184 w 456"/>
                  <a:gd name="T11" fmla="*/ 116 h 598"/>
                  <a:gd name="T12" fmla="*/ 171 w 456"/>
                  <a:gd name="T13" fmla="*/ 93 h 598"/>
                  <a:gd name="T14" fmla="*/ 86 w 456"/>
                  <a:gd name="T15" fmla="*/ 35 h 598"/>
                  <a:gd name="T16" fmla="*/ 82 w 456"/>
                  <a:gd name="T17" fmla="*/ 32 h 598"/>
                  <a:gd name="T18" fmla="*/ 72 w 456"/>
                  <a:gd name="T19" fmla="*/ 38 h 598"/>
                  <a:gd name="T20" fmla="*/ 132 w 456"/>
                  <a:gd name="T21" fmla="*/ 147 h 598"/>
                  <a:gd name="T22" fmla="*/ 95 w 456"/>
                  <a:gd name="T23" fmla="*/ 151 h 598"/>
                  <a:gd name="T24" fmla="*/ 8 w 456"/>
                  <a:gd name="T25" fmla="*/ 277 h 598"/>
                  <a:gd name="T26" fmla="*/ 35 w 456"/>
                  <a:gd name="T27" fmla="*/ 409 h 598"/>
                  <a:gd name="T28" fmla="*/ 118 w 456"/>
                  <a:gd name="T29" fmla="*/ 527 h 598"/>
                  <a:gd name="T30" fmla="*/ 220 w 456"/>
                  <a:gd name="T31" fmla="*/ 516 h 598"/>
                  <a:gd name="T32" fmla="*/ 242 w 456"/>
                  <a:gd name="T33" fmla="*/ 519 h 598"/>
                  <a:gd name="T34" fmla="*/ 268 w 456"/>
                  <a:gd name="T35" fmla="*/ 528 h 598"/>
                  <a:gd name="T36" fmla="*/ 319 w 456"/>
                  <a:gd name="T37" fmla="*/ 518 h 598"/>
                  <a:gd name="T38" fmla="*/ 404 w 456"/>
                  <a:gd name="T39" fmla="*/ 409 h 598"/>
                  <a:gd name="T40" fmla="*/ 447 w 456"/>
                  <a:gd name="T41" fmla="*/ 267 h 598"/>
                  <a:gd name="T42" fmla="*/ 337 w 456"/>
                  <a:gd name="T43" fmla="*/ 113 h 598"/>
                  <a:gd name="T44" fmla="*/ 176 w 456"/>
                  <a:gd name="T45" fmla="*/ 179 h 598"/>
                  <a:gd name="T46" fmla="*/ 90 w 456"/>
                  <a:gd name="T47" fmla="*/ 59 h 598"/>
                  <a:gd name="T48" fmla="*/ 176 w 456"/>
                  <a:gd name="T49" fmla="*/ 179 h 598"/>
                  <a:gd name="T50" fmla="*/ 435 w 456"/>
                  <a:gd name="T51" fmla="*/ 257 h 598"/>
                  <a:gd name="T52" fmla="*/ 230 w 456"/>
                  <a:gd name="T53" fmla="*/ 495 h 598"/>
                  <a:gd name="T54" fmla="*/ 220 w 456"/>
                  <a:gd name="T55" fmla="*/ 495 h 598"/>
                  <a:gd name="T56" fmla="*/ 32 w 456"/>
                  <a:gd name="T57" fmla="*/ 363 h 598"/>
                  <a:gd name="T58" fmla="*/ 43 w 456"/>
                  <a:gd name="T59" fmla="*/ 219 h 598"/>
                  <a:gd name="T60" fmla="*/ 105 w 456"/>
                  <a:gd name="T61" fmla="*/ 161 h 598"/>
                  <a:gd name="T62" fmla="*/ 180 w 456"/>
                  <a:gd name="T63" fmla="*/ 216 h 598"/>
                  <a:gd name="T64" fmla="*/ 187 w 456"/>
                  <a:gd name="T65" fmla="*/ 220 h 598"/>
                  <a:gd name="T66" fmla="*/ 193 w 456"/>
                  <a:gd name="T67" fmla="*/ 214 h 598"/>
                  <a:gd name="T68" fmla="*/ 193 w 456"/>
                  <a:gd name="T69" fmla="*/ 211 h 598"/>
                  <a:gd name="T70" fmla="*/ 197 w 456"/>
                  <a:gd name="T71" fmla="*/ 204 h 598"/>
                  <a:gd name="T72" fmla="*/ 196 w 456"/>
                  <a:gd name="T73" fmla="*/ 200 h 598"/>
                  <a:gd name="T74" fmla="*/ 197 w 456"/>
                  <a:gd name="T75" fmla="*/ 197 h 598"/>
                  <a:gd name="T76" fmla="*/ 197 w 456"/>
                  <a:gd name="T77" fmla="*/ 195 h 598"/>
                  <a:gd name="T78" fmla="*/ 334 w 456"/>
                  <a:gd name="T79" fmla="*/ 126 h 598"/>
                  <a:gd name="T80" fmla="*/ 435 w 456"/>
                  <a:gd name="T81" fmla="*/ 257 h 5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56" h="598">
                    <a:moveTo>
                      <a:pt x="337" y="113"/>
                    </a:moveTo>
                    <a:cubicBezTo>
                      <a:pt x="281" y="102"/>
                      <a:pt x="224" y="122"/>
                      <a:pt x="196" y="167"/>
                    </a:cubicBezTo>
                    <a:cubicBezTo>
                      <a:pt x="196" y="160"/>
                      <a:pt x="195" y="152"/>
                      <a:pt x="193" y="145"/>
                    </a:cubicBezTo>
                    <a:cubicBezTo>
                      <a:pt x="197" y="98"/>
                      <a:pt x="217" y="53"/>
                      <a:pt x="244" y="14"/>
                    </a:cubicBezTo>
                    <a:cubicBezTo>
                      <a:pt x="248" y="7"/>
                      <a:pt x="237" y="0"/>
                      <a:pt x="232" y="7"/>
                    </a:cubicBezTo>
                    <a:cubicBezTo>
                      <a:pt x="210" y="41"/>
                      <a:pt x="192" y="78"/>
                      <a:pt x="184" y="116"/>
                    </a:cubicBezTo>
                    <a:cubicBezTo>
                      <a:pt x="181" y="108"/>
                      <a:pt x="176" y="100"/>
                      <a:pt x="171" y="93"/>
                    </a:cubicBezTo>
                    <a:cubicBezTo>
                      <a:pt x="156" y="63"/>
                      <a:pt x="130" y="42"/>
                      <a:pt x="86" y="35"/>
                    </a:cubicBezTo>
                    <a:cubicBezTo>
                      <a:pt x="85" y="34"/>
                      <a:pt x="84" y="33"/>
                      <a:pt x="82" y="32"/>
                    </a:cubicBezTo>
                    <a:cubicBezTo>
                      <a:pt x="77" y="28"/>
                      <a:pt x="71" y="32"/>
                      <a:pt x="72" y="38"/>
                    </a:cubicBezTo>
                    <a:cubicBezTo>
                      <a:pt x="78" y="83"/>
                      <a:pt x="105" y="115"/>
                      <a:pt x="132" y="147"/>
                    </a:cubicBezTo>
                    <a:cubicBezTo>
                      <a:pt x="121" y="144"/>
                      <a:pt x="109" y="145"/>
                      <a:pt x="95" y="151"/>
                    </a:cubicBezTo>
                    <a:cubicBezTo>
                      <a:pt x="46" y="172"/>
                      <a:pt x="17" y="227"/>
                      <a:pt x="8" y="277"/>
                    </a:cubicBezTo>
                    <a:cubicBezTo>
                      <a:pt x="0" y="322"/>
                      <a:pt x="18" y="369"/>
                      <a:pt x="35" y="409"/>
                    </a:cubicBezTo>
                    <a:cubicBezTo>
                      <a:pt x="53" y="453"/>
                      <a:pt x="79" y="498"/>
                      <a:pt x="118" y="527"/>
                    </a:cubicBezTo>
                    <a:cubicBezTo>
                      <a:pt x="152" y="553"/>
                      <a:pt x="191" y="544"/>
                      <a:pt x="220" y="516"/>
                    </a:cubicBezTo>
                    <a:cubicBezTo>
                      <a:pt x="230" y="506"/>
                      <a:pt x="229" y="512"/>
                      <a:pt x="242" y="519"/>
                    </a:cubicBezTo>
                    <a:cubicBezTo>
                      <a:pt x="250" y="523"/>
                      <a:pt x="259" y="526"/>
                      <a:pt x="268" y="528"/>
                    </a:cubicBezTo>
                    <a:cubicBezTo>
                      <a:pt x="286" y="531"/>
                      <a:pt x="303" y="526"/>
                      <a:pt x="319" y="518"/>
                    </a:cubicBezTo>
                    <a:cubicBezTo>
                      <a:pt x="360" y="497"/>
                      <a:pt x="386" y="449"/>
                      <a:pt x="404" y="409"/>
                    </a:cubicBezTo>
                    <a:cubicBezTo>
                      <a:pt x="425" y="364"/>
                      <a:pt x="441" y="315"/>
                      <a:pt x="447" y="267"/>
                    </a:cubicBezTo>
                    <a:cubicBezTo>
                      <a:pt x="456" y="191"/>
                      <a:pt x="413" y="129"/>
                      <a:pt x="337" y="113"/>
                    </a:cubicBezTo>
                    <a:close/>
                    <a:moveTo>
                      <a:pt x="176" y="179"/>
                    </a:moveTo>
                    <a:cubicBezTo>
                      <a:pt x="145" y="139"/>
                      <a:pt x="106" y="106"/>
                      <a:pt x="90" y="59"/>
                    </a:cubicBezTo>
                    <a:cubicBezTo>
                      <a:pt x="125" y="95"/>
                      <a:pt x="163" y="131"/>
                      <a:pt x="176" y="179"/>
                    </a:cubicBezTo>
                    <a:close/>
                    <a:moveTo>
                      <a:pt x="435" y="257"/>
                    </a:moveTo>
                    <a:cubicBezTo>
                      <a:pt x="428" y="337"/>
                      <a:pt x="348" y="588"/>
                      <a:pt x="230" y="495"/>
                    </a:cubicBezTo>
                    <a:cubicBezTo>
                      <a:pt x="227" y="493"/>
                      <a:pt x="223" y="492"/>
                      <a:pt x="220" y="495"/>
                    </a:cubicBezTo>
                    <a:cubicBezTo>
                      <a:pt x="134" y="598"/>
                      <a:pt x="55" y="435"/>
                      <a:pt x="32" y="363"/>
                    </a:cubicBezTo>
                    <a:cubicBezTo>
                      <a:pt x="15" y="313"/>
                      <a:pt x="17" y="267"/>
                      <a:pt x="43" y="219"/>
                    </a:cubicBezTo>
                    <a:cubicBezTo>
                      <a:pt x="56" y="194"/>
                      <a:pt x="78" y="170"/>
                      <a:pt x="105" y="161"/>
                    </a:cubicBezTo>
                    <a:cubicBezTo>
                      <a:pt x="144" y="147"/>
                      <a:pt x="168" y="186"/>
                      <a:pt x="180" y="216"/>
                    </a:cubicBezTo>
                    <a:cubicBezTo>
                      <a:pt x="180" y="219"/>
                      <a:pt x="183" y="221"/>
                      <a:pt x="187" y="220"/>
                    </a:cubicBezTo>
                    <a:cubicBezTo>
                      <a:pt x="190" y="220"/>
                      <a:pt x="193" y="218"/>
                      <a:pt x="193" y="214"/>
                    </a:cubicBezTo>
                    <a:cubicBezTo>
                      <a:pt x="193" y="213"/>
                      <a:pt x="193" y="212"/>
                      <a:pt x="193" y="211"/>
                    </a:cubicBezTo>
                    <a:cubicBezTo>
                      <a:pt x="196" y="210"/>
                      <a:pt x="198" y="207"/>
                      <a:pt x="197" y="204"/>
                    </a:cubicBezTo>
                    <a:cubicBezTo>
                      <a:pt x="196" y="203"/>
                      <a:pt x="196" y="202"/>
                      <a:pt x="196" y="200"/>
                    </a:cubicBezTo>
                    <a:cubicBezTo>
                      <a:pt x="197" y="199"/>
                      <a:pt x="197" y="198"/>
                      <a:pt x="197" y="197"/>
                    </a:cubicBezTo>
                    <a:cubicBezTo>
                      <a:pt x="197" y="196"/>
                      <a:pt x="197" y="196"/>
                      <a:pt x="197" y="195"/>
                    </a:cubicBezTo>
                    <a:cubicBezTo>
                      <a:pt x="215" y="139"/>
                      <a:pt x="276" y="116"/>
                      <a:pt x="334" y="126"/>
                    </a:cubicBezTo>
                    <a:cubicBezTo>
                      <a:pt x="399" y="137"/>
                      <a:pt x="440" y="192"/>
                      <a:pt x="435" y="2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FB3D538D-ABFC-4835-BCC9-1EC8A1BCB9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56425" y="2902807"/>
              <a:ext cx="382932" cy="734156"/>
            </a:xfrm>
            <a:custGeom>
              <a:avLst/>
              <a:gdLst>
                <a:gd name="T0" fmla="*/ 76 w 224"/>
                <a:gd name="T1" fmla="*/ 407 h 432"/>
                <a:gd name="T2" fmla="*/ 67 w 224"/>
                <a:gd name="T3" fmla="*/ 364 h 432"/>
                <a:gd name="T4" fmla="*/ 4 w 224"/>
                <a:gd name="T5" fmla="*/ 73 h 432"/>
                <a:gd name="T6" fmla="*/ 49 w 224"/>
                <a:gd name="T7" fmla="*/ 11 h 432"/>
                <a:gd name="T8" fmla="*/ 187 w 224"/>
                <a:gd name="T9" fmla="*/ 18 h 432"/>
                <a:gd name="T10" fmla="*/ 213 w 224"/>
                <a:gd name="T11" fmla="*/ 70 h 432"/>
                <a:gd name="T12" fmla="*/ 216 w 224"/>
                <a:gd name="T13" fmla="*/ 129 h 432"/>
                <a:gd name="T14" fmla="*/ 219 w 224"/>
                <a:gd name="T15" fmla="*/ 257 h 432"/>
                <a:gd name="T16" fmla="*/ 39 w 224"/>
                <a:gd name="T17" fmla="*/ 54 h 432"/>
                <a:gd name="T18" fmla="*/ 36 w 224"/>
                <a:gd name="T19" fmla="*/ 67 h 432"/>
                <a:gd name="T20" fmla="*/ 98 w 224"/>
                <a:gd name="T21" fmla="*/ 57 h 432"/>
                <a:gd name="T22" fmla="*/ 114 w 224"/>
                <a:gd name="T23" fmla="*/ 31 h 432"/>
                <a:gd name="T24" fmla="*/ 98 w 224"/>
                <a:gd name="T25" fmla="*/ 57 h 432"/>
                <a:gd name="T26" fmla="*/ 134 w 224"/>
                <a:gd name="T27" fmla="*/ 67 h 432"/>
                <a:gd name="T28" fmla="*/ 105 w 224"/>
                <a:gd name="T29" fmla="*/ 159 h 432"/>
                <a:gd name="T30" fmla="*/ 187 w 224"/>
                <a:gd name="T31" fmla="*/ 90 h 432"/>
                <a:gd name="T32" fmla="*/ 190 w 224"/>
                <a:gd name="T33" fmla="*/ 110 h 432"/>
                <a:gd name="T34" fmla="*/ 78 w 224"/>
                <a:gd name="T35" fmla="*/ 139 h 432"/>
                <a:gd name="T36" fmla="*/ 190 w 224"/>
                <a:gd name="T37" fmla="*/ 372 h 432"/>
                <a:gd name="T38" fmla="*/ 141 w 224"/>
                <a:gd name="T39" fmla="*/ 378 h 432"/>
                <a:gd name="T40" fmla="*/ 95 w 224"/>
                <a:gd name="T41" fmla="*/ 359 h 432"/>
                <a:gd name="T42" fmla="*/ 190 w 224"/>
                <a:gd name="T43" fmla="*/ 372 h 432"/>
                <a:gd name="T44" fmla="*/ 134 w 224"/>
                <a:gd name="T45" fmla="*/ 313 h 432"/>
                <a:gd name="T46" fmla="*/ 134 w 224"/>
                <a:gd name="T47" fmla="*/ 313 h 432"/>
                <a:gd name="T48" fmla="*/ 147 w 224"/>
                <a:gd name="T49" fmla="*/ 244 h 432"/>
                <a:gd name="T50" fmla="*/ 147 w 224"/>
                <a:gd name="T51" fmla="*/ 244 h 432"/>
                <a:gd name="T52" fmla="*/ 196 w 224"/>
                <a:gd name="T53" fmla="*/ 310 h 432"/>
                <a:gd name="T54" fmla="*/ 190 w 224"/>
                <a:gd name="T55" fmla="*/ 280 h 432"/>
                <a:gd name="T56" fmla="*/ 196 w 224"/>
                <a:gd name="T57" fmla="*/ 310 h 432"/>
                <a:gd name="T58" fmla="*/ 187 w 224"/>
                <a:gd name="T59" fmla="*/ 195 h 432"/>
                <a:gd name="T60" fmla="*/ 187 w 224"/>
                <a:gd name="T61" fmla="*/ 195 h 432"/>
                <a:gd name="T62" fmla="*/ 190 w 224"/>
                <a:gd name="T63" fmla="*/ 159 h 432"/>
                <a:gd name="T64" fmla="*/ 177 w 224"/>
                <a:gd name="T65" fmla="*/ 159 h 432"/>
                <a:gd name="T66" fmla="*/ 193 w 224"/>
                <a:gd name="T67" fmla="*/ 329 h 432"/>
                <a:gd name="T68" fmla="*/ 183 w 224"/>
                <a:gd name="T69" fmla="*/ 352 h 4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24" h="432">
                  <a:moveTo>
                    <a:pt x="206" y="408"/>
                  </a:moveTo>
                  <a:cubicBezTo>
                    <a:pt x="176" y="432"/>
                    <a:pt x="109" y="429"/>
                    <a:pt x="76" y="407"/>
                  </a:cubicBezTo>
                  <a:cubicBezTo>
                    <a:pt x="72" y="405"/>
                    <a:pt x="68" y="402"/>
                    <a:pt x="65" y="398"/>
                  </a:cubicBezTo>
                  <a:cubicBezTo>
                    <a:pt x="66" y="387"/>
                    <a:pt x="66" y="375"/>
                    <a:pt x="67" y="364"/>
                  </a:cubicBezTo>
                  <a:cubicBezTo>
                    <a:pt x="70" y="295"/>
                    <a:pt x="75" y="225"/>
                    <a:pt x="78" y="169"/>
                  </a:cubicBezTo>
                  <a:cubicBezTo>
                    <a:pt x="15" y="178"/>
                    <a:pt x="0" y="124"/>
                    <a:pt x="4" y="73"/>
                  </a:cubicBezTo>
                  <a:cubicBezTo>
                    <a:pt x="5" y="64"/>
                    <a:pt x="3" y="56"/>
                    <a:pt x="6" y="51"/>
                  </a:cubicBezTo>
                  <a:cubicBezTo>
                    <a:pt x="20" y="26"/>
                    <a:pt x="11" y="25"/>
                    <a:pt x="49" y="11"/>
                  </a:cubicBezTo>
                  <a:cubicBezTo>
                    <a:pt x="58" y="8"/>
                    <a:pt x="62" y="2"/>
                    <a:pt x="72" y="2"/>
                  </a:cubicBezTo>
                  <a:cubicBezTo>
                    <a:pt x="93" y="0"/>
                    <a:pt x="169" y="6"/>
                    <a:pt x="187" y="18"/>
                  </a:cubicBezTo>
                  <a:cubicBezTo>
                    <a:pt x="188" y="19"/>
                    <a:pt x="204" y="37"/>
                    <a:pt x="206" y="41"/>
                  </a:cubicBezTo>
                  <a:cubicBezTo>
                    <a:pt x="209" y="47"/>
                    <a:pt x="211" y="61"/>
                    <a:pt x="213" y="70"/>
                  </a:cubicBezTo>
                  <a:cubicBezTo>
                    <a:pt x="215" y="87"/>
                    <a:pt x="209" y="101"/>
                    <a:pt x="210" y="120"/>
                  </a:cubicBezTo>
                  <a:cubicBezTo>
                    <a:pt x="210" y="124"/>
                    <a:pt x="216" y="125"/>
                    <a:pt x="216" y="129"/>
                  </a:cubicBezTo>
                  <a:cubicBezTo>
                    <a:pt x="216" y="132"/>
                    <a:pt x="216" y="154"/>
                    <a:pt x="216" y="162"/>
                  </a:cubicBezTo>
                  <a:cubicBezTo>
                    <a:pt x="216" y="194"/>
                    <a:pt x="217" y="226"/>
                    <a:pt x="219" y="257"/>
                  </a:cubicBezTo>
                  <a:cubicBezTo>
                    <a:pt x="224" y="320"/>
                    <a:pt x="224" y="368"/>
                    <a:pt x="206" y="408"/>
                  </a:cubicBezTo>
                  <a:close/>
                  <a:moveTo>
                    <a:pt x="39" y="54"/>
                  </a:moveTo>
                  <a:cubicBezTo>
                    <a:pt x="39" y="54"/>
                    <a:pt x="39" y="54"/>
                    <a:pt x="39" y="54"/>
                  </a:cubicBezTo>
                  <a:cubicBezTo>
                    <a:pt x="30" y="49"/>
                    <a:pt x="30" y="68"/>
                    <a:pt x="36" y="67"/>
                  </a:cubicBezTo>
                  <a:cubicBezTo>
                    <a:pt x="35" y="61"/>
                    <a:pt x="40" y="60"/>
                    <a:pt x="39" y="54"/>
                  </a:cubicBezTo>
                  <a:close/>
                  <a:moveTo>
                    <a:pt x="98" y="57"/>
                  </a:moveTo>
                  <a:cubicBezTo>
                    <a:pt x="98" y="57"/>
                    <a:pt x="98" y="57"/>
                    <a:pt x="98" y="57"/>
                  </a:cubicBezTo>
                  <a:cubicBezTo>
                    <a:pt x="103" y="50"/>
                    <a:pt x="127" y="36"/>
                    <a:pt x="114" y="31"/>
                  </a:cubicBezTo>
                  <a:cubicBezTo>
                    <a:pt x="98" y="58"/>
                    <a:pt x="61" y="83"/>
                    <a:pt x="59" y="113"/>
                  </a:cubicBezTo>
                  <a:cubicBezTo>
                    <a:pt x="76" y="99"/>
                    <a:pt x="85" y="75"/>
                    <a:pt x="98" y="57"/>
                  </a:cubicBezTo>
                  <a:close/>
                  <a:moveTo>
                    <a:pt x="134" y="67"/>
                  </a:moveTo>
                  <a:cubicBezTo>
                    <a:pt x="134" y="67"/>
                    <a:pt x="134" y="67"/>
                    <a:pt x="134" y="67"/>
                  </a:cubicBezTo>
                  <a:cubicBezTo>
                    <a:pt x="144" y="58"/>
                    <a:pt x="154" y="47"/>
                    <a:pt x="167" y="61"/>
                  </a:cubicBezTo>
                  <a:cubicBezTo>
                    <a:pt x="151" y="99"/>
                    <a:pt x="119" y="120"/>
                    <a:pt x="105" y="159"/>
                  </a:cubicBezTo>
                  <a:cubicBezTo>
                    <a:pt x="139" y="144"/>
                    <a:pt x="136" y="92"/>
                    <a:pt x="173" y="80"/>
                  </a:cubicBezTo>
                  <a:cubicBezTo>
                    <a:pt x="176" y="84"/>
                    <a:pt x="184" y="80"/>
                    <a:pt x="187" y="90"/>
                  </a:cubicBezTo>
                  <a:cubicBezTo>
                    <a:pt x="176" y="118"/>
                    <a:pt x="141" y="139"/>
                    <a:pt x="141" y="165"/>
                  </a:cubicBezTo>
                  <a:cubicBezTo>
                    <a:pt x="154" y="144"/>
                    <a:pt x="170" y="124"/>
                    <a:pt x="190" y="110"/>
                  </a:cubicBezTo>
                  <a:cubicBezTo>
                    <a:pt x="190" y="73"/>
                    <a:pt x="187" y="38"/>
                    <a:pt x="154" y="34"/>
                  </a:cubicBezTo>
                  <a:cubicBezTo>
                    <a:pt x="130" y="68"/>
                    <a:pt x="87" y="101"/>
                    <a:pt x="78" y="139"/>
                  </a:cubicBezTo>
                  <a:cubicBezTo>
                    <a:pt x="104" y="127"/>
                    <a:pt x="114" y="86"/>
                    <a:pt x="134" y="67"/>
                  </a:cubicBezTo>
                  <a:close/>
                  <a:moveTo>
                    <a:pt x="190" y="372"/>
                  </a:moveTo>
                  <a:cubicBezTo>
                    <a:pt x="190" y="372"/>
                    <a:pt x="190" y="372"/>
                    <a:pt x="190" y="372"/>
                  </a:cubicBezTo>
                  <a:cubicBezTo>
                    <a:pt x="181" y="384"/>
                    <a:pt x="147" y="410"/>
                    <a:pt x="141" y="378"/>
                  </a:cubicBezTo>
                  <a:cubicBezTo>
                    <a:pt x="133" y="378"/>
                    <a:pt x="125" y="378"/>
                    <a:pt x="118" y="378"/>
                  </a:cubicBezTo>
                  <a:cubicBezTo>
                    <a:pt x="114" y="368"/>
                    <a:pt x="109" y="359"/>
                    <a:pt x="95" y="359"/>
                  </a:cubicBezTo>
                  <a:cubicBezTo>
                    <a:pt x="89" y="367"/>
                    <a:pt x="98" y="375"/>
                    <a:pt x="92" y="385"/>
                  </a:cubicBezTo>
                  <a:cubicBezTo>
                    <a:pt x="117" y="403"/>
                    <a:pt x="192" y="410"/>
                    <a:pt x="190" y="372"/>
                  </a:cubicBezTo>
                  <a:close/>
                  <a:moveTo>
                    <a:pt x="134" y="313"/>
                  </a:moveTo>
                  <a:cubicBezTo>
                    <a:pt x="134" y="313"/>
                    <a:pt x="134" y="313"/>
                    <a:pt x="134" y="313"/>
                  </a:cubicBezTo>
                  <a:cubicBezTo>
                    <a:pt x="123" y="312"/>
                    <a:pt x="114" y="332"/>
                    <a:pt x="118" y="336"/>
                  </a:cubicBezTo>
                  <a:cubicBezTo>
                    <a:pt x="123" y="328"/>
                    <a:pt x="130" y="321"/>
                    <a:pt x="134" y="313"/>
                  </a:cubicBezTo>
                  <a:close/>
                  <a:moveTo>
                    <a:pt x="147" y="244"/>
                  </a:moveTo>
                  <a:cubicBezTo>
                    <a:pt x="147" y="244"/>
                    <a:pt x="147" y="244"/>
                    <a:pt x="147" y="244"/>
                  </a:cubicBezTo>
                  <a:cubicBezTo>
                    <a:pt x="143" y="254"/>
                    <a:pt x="122" y="264"/>
                    <a:pt x="128" y="274"/>
                  </a:cubicBezTo>
                  <a:cubicBezTo>
                    <a:pt x="131" y="263"/>
                    <a:pt x="152" y="252"/>
                    <a:pt x="147" y="244"/>
                  </a:cubicBezTo>
                  <a:close/>
                  <a:moveTo>
                    <a:pt x="196" y="310"/>
                  </a:moveTo>
                  <a:cubicBezTo>
                    <a:pt x="196" y="310"/>
                    <a:pt x="196" y="310"/>
                    <a:pt x="196" y="310"/>
                  </a:cubicBezTo>
                  <a:cubicBezTo>
                    <a:pt x="199" y="288"/>
                    <a:pt x="193" y="274"/>
                    <a:pt x="193" y="254"/>
                  </a:cubicBezTo>
                  <a:cubicBezTo>
                    <a:pt x="176" y="253"/>
                    <a:pt x="185" y="275"/>
                    <a:pt x="190" y="280"/>
                  </a:cubicBezTo>
                  <a:cubicBezTo>
                    <a:pt x="177" y="304"/>
                    <a:pt x="146" y="325"/>
                    <a:pt x="144" y="349"/>
                  </a:cubicBezTo>
                  <a:cubicBezTo>
                    <a:pt x="161" y="337"/>
                    <a:pt x="177" y="297"/>
                    <a:pt x="196" y="310"/>
                  </a:cubicBezTo>
                  <a:close/>
                  <a:moveTo>
                    <a:pt x="187" y="195"/>
                  </a:moveTo>
                  <a:cubicBezTo>
                    <a:pt x="187" y="195"/>
                    <a:pt x="187" y="195"/>
                    <a:pt x="187" y="195"/>
                  </a:cubicBezTo>
                  <a:cubicBezTo>
                    <a:pt x="181" y="205"/>
                    <a:pt x="164" y="220"/>
                    <a:pt x="167" y="228"/>
                  </a:cubicBezTo>
                  <a:cubicBezTo>
                    <a:pt x="171" y="216"/>
                    <a:pt x="198" y="211"/>
                    <a:pt x="187" y="195"/>
                  </a:cubicBezTo>
                  <a:close/>
                  <a:moveTo>
                    <a:pt x="190" y="159"/>
                  </a:moveTo>
                  <a:cubicBezTo>
                    <a:pt x="190" y="159"/>
                    <a:pt x="190" y="159"/>
                    <a:pt x="190" y="159"/>
                  </a:cubicBezTo>
                  <a:cubicBezTo>
                    <a:pt x="189" y="154"/>
                    <a:pt x="191" y="147"/>
                    <a:pt x="187" y="146"/>
                  </a:cubicBezTo>
                  <a:cubicBezTo>
                    <a:pt x="186" y="152"/>
                    <a:pt x="178" y="152"/>
                    <a:pt x="177" y="159"/>
                  </a:cubicBezTo>
                  <a:cubicBezTo>
                    <a:pt x="186" y="159"/>
                    <a:pt x="183" y="153"/>
                    <a:pt x="190" y="159"/>
                  </a:cubicBezTo>
                  <a:close/>
                  <a:moveTo>
                    <a:pt x="193" y="329"/>
                  </a:moveTo>
                  <a:cubicBezTo>
                    <a:pt x="193" y="329"/>
                    <a:pt x="193" y="329"/>
                    <a:pt x="193" y="329"/>
                  </a:cubicBezTo>
                  <a:cubicBezTo>
                    <a:pt x="195" y="340"/>
                    <a:pt x="175" y="346"/>
                    <a:pt x="183" y="352"/>
                  </a:cubicBezTo>
                  <a:cubicBezTo>
                    <a:pt x="188" y="348"/>
                    <a:pt x="204" y="338"/>
                    <a:pt x="193" y="329"/>
                  </a:cubicBezTo>
                  <a:close/>
                </a:path>
              </a:pathLst>
            </a:custGeom>
            <a:solidFill>
              <a:srgbClr val="58C9E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35" name="文本框 34">
            <a:extLst>
              <a:ext uri="{FF2B5EF4-FFF2-40B4-BE49-F238E27FC236}">
                <a16:creationId xmlns:a16="http://schemas.microsoft.com/office/drawing/2014/main" id="{B91B4883-FE05-4947-B601-3D53D6771BF8}"/>
              </a:ext>
            </a:extLst>
          </p:cNvPr>
          <p:cNvSpPr txBox="1"/>
          <p:nvPr/>
        </p:nvSpPr>
        <p:spPr>
          <a:xfrm rot="21266402">
            <a:off x="5897190" y="3012729"/>
            <a:ext cx="29546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600" dirty="0">
                <a:solidFill>
                  <a:schemeClr val="bg1"/>
                </a:solidFill>
                <a:cs typeface="+mn-ea"/>
                <a:sym typeface="+mn-lt"/>
              </a:rPr>
              <a:t>軟體</a:t>
            </a:r>
            <a:r>
              <a:rPr lang="zh-TW" altLang="en-US" sz="3600" dirty="0" smtClean="0">
                <a:solidFill>
                  <a:schemeClr val="bg1"/>
                </a:solidFill>
                <a:cs typeface="+mn-ea"/>
                <a:sym typeface="+mn-lt"/>
              </a:rPr>
              <a:t>下載</a:t>
            </a:r>
            <a:r>
              <a:rPr lang="zh-TW" altLang="en-US" sz="3600" dirty="0">
                <a:solidFill>
                  <a:schemeClr val="bg1"/>
                </a:solidFill>
                <a:cs typeface="+mn-ea"/>
                <a:sym typeface="+mn-lt"/>
              </a:rPr>
              <a:t>安裝</a:t>
            </a:r>
            <a:endParaRPr lang="zh-CN" altLang="en-US" sz="3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03144335-584F-49F7-90C4-53D418AC49C8}"/>
              </a:ext>
            </a:extLst>
          </p:cNvPr>
          <p:cNvSpPr txBox="1"/>
          <p:nvPr/>
        </p:nvSpPr>
        <p:spPr>
          <a:xfrm rot="21287684">
            <a:off x="6315013" y="3800370"/>
            <a:ext cx="16401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TW" dirty="0" smtClean="0">
                <a:solidFill>
                  <a:srgbClr val="FF0000"/>
                </a:solidFill>
                <a:cs typeface="+mn-ea"/>
                <a:sym typeface="+mn-lt"/>
              </a:rPr>
              <a:t>01</a:t>
            </a:r>
            <a:r>
              <a:rPr lang="zh-TW" altLang="en-US" dirty="0" smtClean="0">
                <a:solidFill>
                  <a:srgbClr val="FF0000"/>
                </a:solidFill>
                <a:cs typeface="+mn-ea"/>
                <a:sym typeface="+mn-lt"/>
              </a:rPr>
              <a:t> </a:t>
            </a:r>
            <a:r>
              <a:rPr lang="en-US" altLang="zh-TW" dirty="0" smtClean="0">
                <a:solidFill>
                  <a:srgbClr val="FF0000"/>
                </a:solidFill>
                <a:cs typeface="+mn-ea"/>
                <a:sym typeface="+mn-lt"/>
              </a:rPr>
              <a:t>VMware</a:t>
            </a:r>
            <a:endParaRPr lang="zh-CN" altLang="en-US" dirty="0">
              <a:solidFill>
                <a:srgbClr val="FF0000"/>
              </a:solidFill>
              <a:cs typeface="+mn-ea"/>
              <a:sym typeface="+mn-lt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BF75AC70-28E4-4D92-89E0-2A7E1281F666}"/>
              </a:ext>
            </a:extLst>
          </p:cNvPr>
          <p:cNvSpPr txBox="1"/>
          <p:nvPr/>
        </p:nvSpPr>
        <p:spPr>
          <a:xfrm rot="21287684">
            <a:off x="6504133" y="4257495"/>
            <a:ext cx="13452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CN" dirty="0" smtClean="0">
                <a:solidFill>
                  <a:schemeClr val="bg1"/>
                </a:solidFill>
                <a:cs typeface="+mn-ea"/>
                <a:sym typeface="+mn-lt"/>
              </a:rPr>
              <a:t>02 UBD 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23911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 xmlns:a16="http://schemas.microsoft.com/office/drawing/2014/main" xmlns:a14="http://schemas.microsoft.com/office/drawing/2010/main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37" grpId="0"/>
      <p:bldP spid="38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畫面剪輯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2985" y="1480410"/>
            <a:ext cx="5899436" cy="5248872"/>
          </a:xfrm>
          <a:prstGeom prst="rect">
            <a:avLst/>
          </a:prstGeom>
        </p:spPr>
      </p:pic>
      <p:grpSp>
        <p:nvGrpSpPr>
          <p:cNvPr id="88" name="组合 87">
            <a:extLst>
              <a:ext uri="{FF2B5EF4-FFF2-40B4-BE49-F238E27FC236}">
                <a16:creationId xmlns:a16="http://schemas.microsoft.com/office/drawing/2014/main" id="{E2249108-4EFE-45FD-BEE1-C43FD339EDC8}"/>
              </a:ext>
            </a:extLst>
          </p:cNvPr>
          <p:cNvGrpSpPr/>
          <p:nvPr/>
        </p:nvGrpSpPr>
        <p:grpSpPr>
          <a:xfrm>
            <a:off x="5371426" y="1305404"/>
            <a:ext cx="1449151" cy="180724"/>
            <a:chOff x="5392832" y="1016000"/>
            <a:chExt cx="1449150" cy="180724"/>
          </a:xfrm>
        </p:grpSpPr>
        <p:sp>
          <p:nvSpPr>
            <p:cNvPr id="89" name="Freeform 45">
              <a:extLst>
                <a:ext uri="{FF2B5EF4-FFF2-40B4-BE49-F238E27FC236}">
                  <a16:creationId xmlns:a16="http://schemas.microsoft.com/office/drawing/2014/main" id="{735A50D2-4EE9-4928-AA5B-2B1B311A06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92832" y="1021378"/>
              <a:ext cx="142015" cy="169628"/>
            </a:xfrm>
            <a:custGeom>
              <a:avLst/>
              <a:gdLst>
                <a:gd name="T0" fmla="*/ 86 w 94"/>
                <a:gd name="T1" fmla="*/ 23 h 110"/>
                <a:gd name="T2" fmla="*/ 2 w 94"/>
                <a:gd name="T3" fmla="*/ 39 h 110"/>
                <a:gd name="T4" fmla="*/ 17 w 94"/>
                <a:gd name="T5" fmla="*/ 107 h 110"/>
                <a:gd name="T6" fmla="*/ 25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1 w 94"/>
                <a:gd name="T15" fmla="*/ 99 h 110"/>
                <a:gd name="T16" fmla="*/ 86 w 94"/>
                <a:gd name="T17" fmla="*/ 23 h 110"/>
                <a:gd name="T18" fmla="*/ 28 w 94"/>
                <a:gd name="T19" fmla="*/ 77 h 110"/>
                <a:gd name="T20" fmla="*/ 33 w 94"/>
                <a:gd name="T21" fmla="*/ 89 h 110"/>
                <a:gd name="T22" fmla="*/ 28 w 94"/>
                <a:gd name="T23" fmla="*/ 77 h 110"/>
                <a:gd name="T24" fmla="*/ 30 w 94"/>
                <a:gd name="T25" fmla="*/ 39 h 110"/>
                <a:gd name="T26" fmla="*/ 35 w 94"/>
                <a:gd name="T27" fmla="*/ 28 h 110"/>
                <a:gd name="T28" fmla="*/ 30 w 94"/>
                <a:gd name="T29" fmla="*/ 39 h 110"/>
                <a:gd name="T30" fmla="*/ 63 w 94"/>
                <a:gd name="T31" fmla="*/ 39 h 110"/>
                <a:gd name="T32" fmla="*/ 66 w 94"/>
                <a:gd name="T33" fmla="*/ 49 h 110"/>
                <a:gd name="T34" fmla="*/ 58 w 94"/>
                <a:gd name="T35" fmla="*/ 46 h 110"/>
                <a:gd name="T36" fmla="*/ 63 w 94"/>
                <a:gd name="T37" fmla="*/ 39 h 110"/>
                <a:gd name="T38" fmla="*/ 66 w 94"/>
                <a:gd name="T39" fmla="*/ 66 h 110"/>
                <a:gd name="T40" fmla="*/ 68 w 94"/>
                <a:gd name="T41" fmla="*/ 77 h 110"/>
                <a:gd name="T42" fmla="*/ 66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6" y="23"/>
                  </a:moveTo>
                  <a:cubicBezTo>
                    <a:pt x="69" y="0"/>
                    <a:pt x="8" y="2"/>
                    <a:pt x="2" y="39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8"/>
                    <a:pt x="22" y="107"/>
                    <a:pt x="25" y="107"/>
                  </a:cubicBezTo>
                  <a:cubicBezTo>
                    <a:pt x="26" y="107"/>
                    <a:pt x="26" y="107"/>
                    <a:pt x="26" y="107"/>
                  </a:cubicBezTo>
                  <a:cubicBezTo>
                    <a:pt x="29" y="106"/>
                    <a:pt x="30" y="107"/>
                    <a:pt x="31" y="107"/>
                  </a:cubicBezTo>
                  <a:cubicBezTo>
                    <a:pt x="40" y="110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8" y="77"/>
                  </a:moveTo>
                  <a:cubicBezTo>
                    <a:pt x="31" y="79"/>
                    <a:pt x="33" y="83"/>
                    <a:pt x="33" y="89"/>
                  </a:cubicBezTo>
                  <a:cubicBezTo>
                    <a:pt x="24" y="92"/>
                    <a:pt x="29" y="81"/>
                    <a:pt x="28" y="77"/>
                  </a:cubicBezTo>
                  <a:close/>
                  <a:moveTo>
                    <a:pt x="30" y="39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4"/>
                    <a:pt x="30" y="39"/>
                  </a:cubicBezTo>
                  <a:close/>
                  <a:moveTo>
                    <a:pt x="63" y="39"/>
                  </a:moveTo>
                  <a:cubicBezTo>
                    <a:pt x="66" y="39"/>
                    <a:pt x="65" y="45"/>
                    <a:pt x="66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9"/>
                  </a:cubicBezTo>
                  <a:close/>
                  <a:moveTo>
                    <a:pt x="66" y="66"/>
                  </a:moveTo>
                  <a:cubicBezTo>
                    <a:pt x="69" y="67"/>
                    <a:pt x="68" y="73"/>
                    <a:pt x="68" y="77"/>
                  </a:cubicBezTo>
                  <a:cubicBezTo>
                    <a:pt x="62" y="76"/>
                    <a:pt x="62" y="70"/>
                    <a:pt x="66" y="66"/>
                  </a:cubicBezTo>
                  <a:close/>
                </a:path>
              </a:pathLst>
            </a:custGeom>
            <a:solidFill>
              <a:srgbClr val="EDB2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0" name="Freeform 46">
              <a:extLst>
                <a:ext uri="{FF2B5EF4-FFF2-40B4-BE49-F238E27FC236}">
                  <a16:creationId xmlns:a16="http://schemas.microsoft.com/office/drawing/2014/main" id="{B03A9C7A-4A3E-4CDF-BC8F-27021E3BCB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25270" y="1021378"/>
              <a:ext cx="141451" cy="169628"/>
            </a:xfrm>
            <a:custGeom>
              <a:avLst/>
              <a:gdLst>
                <a:gd name="T0" fmla="*/ 85 w 94"/>
                <a:gd name="T1" fmla="*/ 23 h 110"/>
                <a:gd name="T2" fmla="*/ 1 w 94"/>
                <a:gd name="T3" fmla="*/ 39 h 110"/>
                <a:gd name="T4" fmla="*/ 17 w 94"/>
                <a:gd name="T5" fmla="*/ 107 h 110"/>
                <a:gd name="T6" fmla="*/ 24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0 w 94"/>
                <a:gd name="T15" fmla="*/ 99 h 110"/>
                <a:gd name="T16" fmla="*/ 85 w 94"/>
                <a:gd name="T17" fmla="*/ 23 h 110"/>
                <a:gd name="T18" fmla="*/ 27 w 94"/>
                <a:gd name="T19" fmla="*/ 77 h 110"/>
                <a:gd name="T20" fmla="*/ 32 w 94"/>
                <a:gd name="T21" fmla="*/ 89 h 110"/>
                <a:gd name="T22" fmla="*/ 27 w 94"/>
                <a:gd name="T23" fmla="*/ 77 h 110"/>
                <a:gd name="T24" fmla="*/ 29 w 94"/>
                <a:gd name="T25" fmla="*/ 39 h 110"/>
                <a:gd name="T26" fmla="*/ 34 w 94"/>
                <a:gd name="T27" fmla="*/ 28 h 110"/>
                <a:gd name="T28" fmla="*/ 29 w 94"/>
                <a:gd name="T29" fmla="*/ 39 h 110"/>
                <a:gd name="T30" fmla="*/ 62 w 94"/>
                <a:gd name="T31" fmla="*/ 39 h 110"/>
                <a:gd name="T32" fmla="*/ 65 w 94"/>
                <a:gd name="T33" fmla="*/ 49 h 110"/>
                <a:gd name="T34" fmla="*/ 57 w 94"/>
                <a:gd name="T35" fmla="*/ 46 h 110"/>
                <a:gd name="T36" fmla="*/ 62 w 94"/>
                <a:gd name="T37" fmla="*/ 39 h 110"/>
                <a:gd name="T38" fmla="*/ 65 w 94"/>
                <a:gd name="T39" fmla="*/ 66 h 110"/>
                <a:gd name="T40" fmla="*/ 67 w 94"/>
                <a:gd name="T41" fmla="*/ 77 h 110"/>
                <a:gd name="T42" fmla="*/ 65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5" y="23"/>
                  </a:moveTo>
                  <a:cubicBezTo>
                    <a:pt x="68" y="0"/>
                    <a:pt x="7" y="2"/>
                    <a:pt x="1" y="39"/>
                  </a:cubicBezTo>
                  <a:cubicBezTo>
                    <a:pt x="20" y="48"/>
                    <a:pt x="0" y="91"/>
                    <a:pt x="17" y="107"/>
                  </a:cubicBezTo>
                  <a:cubicBezTo>
                    <a:pt x="19" y="108"/>
                    <a:pt x="22" y="107"/>
                    <a:pt x="24" y="107"/>
                  </a:cubicBezTo>
                  <a:cubicBezTo>
                    <a:pt x="25" y="107"/>
                    <a:pt x="25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39" y="110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79" y="48"/>
                    <a:pt x="85" y="23"/>
                  </a:cubicBezTo>
                  <a:close/>
                  <a:moveTo>
                    <a:pt x="27" y="77"/>
                  </a:moveTo>
                  <a:cubicBezTo>
                    <a:pt x="31" y="79"/>
                    <a:pt x="32" y="83"/>
                    <a:pt x="32" y="89"/>
                  </a:cubicBezTo>
                  <a:cubicBezTo>
                    <a:pt x="23" y="92"/>
                    <a:pt x="28" y="81"/>
                    <a:pt x="27" y="77"/>
                  </a:cubicBezTo>
                  <a:close/>
                  <a:moveTo>
                    <a:pt x="29" y="39"/>
                  </a:moveTo>
                  <a:cubicBezTo>
                    <a:pt x="23" y="37"/>
                    <a:pt x="28" y="26"/>
                    <a:pt x="34" y="28"/>
                  </a:cubicBezTo>
                  <a:cubicBezTo>
                    <a:pt x="36" y="35"/>
                    <a:pt x="29" y="34"/>
                    <a:pt x="29" y="39"/>
                  </a:cubicBezTo>
                  <a:close/>
                  <a:moveTo>
                    <a:pt x="62" y="39"/>
                  </a:moveTo>
                  <a:cubicBezTo>
                    <a:pt x="66" y="39"/>
                    <a:pt x="64" y="45"/>
                    <a:pt x="65" y="49"/>
                  </a:cubicBezTo>
                  <a:cubicBezTo>
                    <a:pt x="63" y="47"/>
                    <a:pt x="61" y="46"/>
                    <a:pt x="57" y="46"/>
                  </a:cubicBezTo>
                  <a:cubicBezTo>
                    <a:pt x="58" y="43"/>
                    <a:pt x="62" y="42"/>
                    <a:pt x="62" y="39"/>
                  </a:cubicBezTo>
                  <a:close/>
                  <a:moveTo>
                    <a:pt x="65" y="66"/>
                  </a:moveTo>
                  <a:cubicBezTo>
                    <a:pt x="68" y="67"/>
                    <a:pt x="67" y="73"/>
                    <a:pt x="67" y="77"/>
                  </a:cubicBezTo>
                  <a:cubicBezTo>
                    <a:pt x="61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F7F5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1" name="Freeform 47">
              <a:extLst>
                <a:ext uri="{FF2B5EF4-FFF2-40B4-BE49-F238E27FC236}">
                  <a16:creationId xmlns:a16="http://schemas.microsoft.com/office/drawing/2014/main" id="{7D703A90-D5F2-470F-966A-13DE41FD87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54695" y="1028224"/>
              <a:ext cx="142015" cy="168500"/>
            </a:xfrm>
            <a:custGeom>
              <a:avLst/>
              <a:gdLst>
                <a:gd name="T0" fmla="*/ 85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0 w 94"/>
                <a:gd name="T15" fmla="*/ 99 h 109"/>
                <a:gd name="T16" fmla="*/ 85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7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5" y="23"/>
                  </a:moveTo>
                  <a:cubicBezTo>
                    <a:pt x="68" y="0"/>
                    <a:pt x="7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5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80" y="48"/>
                    <a:pt x="85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3" y="36"/>
                    <a:pt x="28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7" y="46"/>
                  </a:cubicBezTo>
                  <a:cubicBezTo>
                    <a:pt x="58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2" name="Freeform 48">
              <a:extLst>
                <a:ext uri="{FF2B5EF4-FFF2-40B4-BE49-F238E27FC236}">
                  <a16:creationId xmlns:a16="http://schemas.microsoft.com/office/drawing/2014/main" id="{5C16444E-CCBC-452B-8051-96194FA2B5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84513" y="1028224"/>
              <a:ext cx="141451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6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4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6"/>
                    <a:pt x="29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8" y="46"/>
                  </a:cubicBezTo>
                  <a:cubicBezTo>
                    <a:pt x="59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C1E9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3" name="Freeform 49">
              <a:extLst>
                <a:ext uri="{FF2B5EF4-FFF2-40B4-BE49-F238E27FC236}">
                  <a16:creationId xmlns:a16="http://schemas.microsoft.com/office/drawing/2014/main" id="{2568F16E-3DAB-4E77-9160-B56678ADEC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99967" y="1016000"/>
              <a:ext cx="142015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7 h 109"/>
                <a:gd name="T6" fmla="*/ 25 w 94"/>
                <a:gd name="T7" fmla="*/ 107 h 109"/>
                <a:gd name="T8" fmla="*/ 26 w 94"/>
                <a:gd name="T9" fmla="*/ 107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9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7"/>
                    <a:pt x="22" y="107"/>
                    <a:pt x="25" y="107"/>
                  </a:cubicBezTo>
                  <a:cubicBezTo>
                    <a:pt x="25" y="107"/>
                    <a:pt x="26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9"/>
                    <a:pt x="33" y="83"/>
                    <a:pt x="32" y="89"/>
                  </a:cubicBezTo>
                  <a:cubicBezTo>
                    <a:pt x="24" y="92"/>
                    <a:pt x="29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5"/>
                    <a:pt x="65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3"/>
                    <a:pt x="68" y="76"/>
                  </a:cubicBezTo>
                  <a:cubicBezTo>
                    <a:pt x="62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58C9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94" name="文本框 93">
            <a:extLst>
              <a:ext uri="{FF2B5EF4-FFF2-40B4-BE49-F238E27FC236}">
                <a16:creationId xmlns:a16="http://schemas.microsoft.com/office/drawing/2014/main" id="{23527E4D-EF6B-4920-8B3E-A51A1C0F3FC9}"/>
              </a:ext>
            </a:extLst>
          </p:cNvPr>
          <p:cNvSpPr txBox="1"/>
          <p:nvPr/>
        </p:nvSpPr>
        <p:spPr>
          <a:xfrm>
            <a:off x="3574241" y="457981"/>
            <a:ext cx="50610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4000" dirty="0" smtClean="0">
                <a:solidFill>
                  <a:schemeClr val="bg1"/>
                </a:solidFill>
                <a:cs typeface="+mn-ea"/>
                <a:sym typeface="+mn-lt"/>
              </a:rPr>
              <a:t>02 UBD-formal Install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1" name="文本框 37">
            <a:extLst>
              <a:ext uri="{FF2B5EF4-FFF2-40B4-BE49-F238E27FC236}">
                <a16:creationId xmlns:a16="http://schemas.microsoft.com/office/drawing/2014/main" id="{BF75AC70-28E4-4D92-89E0-2A7E1281F666}"/>
              </a:ext>
            </a:extLst>
          </p:cNvPr>
          <p:cNvSpPr txBox="1"/>
          <p:nvPr/>
        </p:nvSpPr>
        <p:spPr>
          <a:xfrm>
            <a:off x="8510953" y="5977261"/>
            <a:ext cx="1008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chemeClr val="bg1"/>
                </a:solidFill>
                <a:cs typeface="+mn-ea"/>
                <a:sym typeface="+mn-lt"/>
              </a:rPr>
              <a:t>11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4" name="圓角矩形 13"/>
          <p:cNvSpPr/>
          <p:nvPr/>
        </p:nvSpPr>
        <p:spPr>
          <a:xfrm>
            <a:off x="6208670" y="5545015"/>
            <a:ext cx="1003751" cy="313827"/>
          </a:xfrm>
          <a:prstGeom prst="roundRect">
            <a:avLst>
              <a:gd name="adj" fmla="val 50000"/>
            </a:avLst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88370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 xmlns:a16="http://schemas.microsoft.com/office/drawing/2014/main" xmlns:a14="http://schemas.microsoft.com/office/drawing/2010/main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 descr="畫面剪輯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4035" y="1772461"/>
            <a:ext cx="5653621" cy="5012924"/>
          </a:xfrm>
          <a:prstGeom prst="rect">
            <a:avLst/>
          </a:prstGeom>
        </p:spPr>
      </p:pic>
      <p:grpSp>
        <p:nvGrpSpPr>
          <p:cNvPr id="88" name="组合 87">
            <a:extLst>
              <a:ext uri="{FF2B5EF4-FFF2-40B4-BE49-F238E27FC236}">
                <a16:creationId xmlns:a16="http://schemas.microsoft.com/office/drawing/2014/main" id="{E2249108-4EFE-45FD-BEE1-C43FD339EDC8}"/>
              </a:ext>
            </a:extLst>
          </p:cNvPr>
          <p:cNvGrpSpPr/>
          <p:nvPr/>
        </p:nvGrpSpPr>
        <p:grpSpPr>
          <a:xfrm>
            <a:off x="5371426" y="1305404"/>
            <a:ext cx="1449151" cy="180724"/>
            <a:chOff x="5392832" y="1016000"/>
            <a:chExt cx="1449150" cy="180724"/>
          </a:xfrm>
        </p:grpSpPr>
        <p:sp>
          <p:nvSpPr>
            <p:cNvPr id="89" name="Freeform 45">
              <a:extLst>
                <a:ext uri="{FF2B5EF4-FFF2-40B4-BE49-F238E27FC236}">
                  <a16:creationId xmlns:a16="http://schemas.microsoft.com/office/drawing/2014/main" id="{735A50D2-4EE9-4928-AA5B-2B1B311A06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92832" y="1021378"/>
              <a:ext cx="142015" cy="169628"/>
            </a:xfrm>
            <a:custGeom>
              <a:avLst/>
              <a:gdLst>
                <a:gd name="T0" fmla="*/ 86 w 94"/>
                <a:gd name="T1" fmla="*/ 23 h 110"/>
                <a:gd name="T2" fmla="*/ 2 w 94"/>
                <a:gd name="T3" fmla="*/ 39 h 110"/>
                <a:gd name="T4" fmla="*/ 17 w 94"/>
                <a:gd name="T5" fmla="*/ 107 h 110"/>
                <a:gd name="T6" fmla="*/ 25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1 w 94"/>
                <a:gd name="T15" fmla="*/ 99 h 110"/>
                <a:gd name="T16" fmla="*/ 86 w 94"/>
                <a:gd name="T17" fmla="*/ 23 h 110"/>
                <a:gd name="T18" fmla="*/ 28 w 94"/>
                <a:gd name="T19" fmla="*/ 77 h 110"/>
                <a:gd name="T20" fmla="*/ 33 w 94"/>
                <a:gd name="T21" fmla="*/ 89 h 110"/>
                <a:gd name="T22" fmla="*/ 28 w 94"/>
                <a:gd name="T23" fmla="*/ 77 h 110"/>
                <a:gd name="T24" fmla="*/ 30 w 94"/>
                <a:gd name="T25" fmla="*/ 39 h 110"/>
                <a:gd name="T26" fmla="*/ 35 w 94"/>
                <a:gd name="T27" fmla="*/ 28 h 110"/>
                <a:gd name="T28" fmla="*/ 30 w 94"/>
                <a:gd name="T29" fmla="*/ 39 h 110"/>
                <a:gd name="T30" fmla="*/ 63 w 94"/>
                <a:gd name="T31" fmla="*/ 39 h 110"/>
                <a:gd name="T32" fmla="*/ 66 w 94"/>
                <a:gd name="T33" fmla="*/ 49 h 110"/>
                <a:gd name="T34" fmla="*/ 58 w 94"/>
                <a:gd name="T35" fmla="*/ 46 h 110"/>
                <a:gd name="T36" fmla="*/ 63 w 94"/>
                <a:gd name="T37" fmla="*/ 39 h 110"/>
                <a:gd name="T38" fmla="*/ 66 w 94"/>
                <a:gd name="T39" fmla="*/ 66 h 110"/>
                <a:gd name="T40" fmla="*/ 68 w 94"/>
                <a:gd name="T41" fmla="*/ 77 h 110"/>
                <a:gd name="T42" fmla="*/ 66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6" y="23"/>
                  </a:moveTo>
                  <a:cubicBezTo>
                    <a:pt x="69" y="0"/>
                    <a:pt x="8" y="2"/>
                    <a:pt x="2" y="39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8"/>
                    <a:pt x="22" y="107"/>
                    <a:pt x="25" y="107"/>
                  </a:cubicBezTo>
                  <a:cubicBezTo>
                    <a:pt x="26" y="107"/>
                    <a:pt x="26" y="107"/>
                    <a:pt x="26" y="107"/>
                  </a:cubicBezTo>
                  <a:cubicBezTo>
                    <a:pt x="29" y="106"/>
                    <a:pt x="30" y="107"/>
                    <a:pt x="31" y="107"/>
                  </a:cubicBezTo>
                  <a:cubicBezTo>
                    <a:pt x="40" y="110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8" y="77"/>
                  </a:moveTo>
                  <a:cubicBezTo>
                    <a:pt x="31" y="79"/>
                    <a:pt x="33" y="83"/>
                    <a:pt x="33" y="89"/>
                  </a:cubicBezTo>
                  <a:cubicBezTo>
                    <a:pt x="24" y="92"/>
                    <a:pt x="29" y="81"/>
                    <a:pt x="28" y="77"/>
                  </a:cubicBezTo>
                  <a:close/>
                  <a:moveTo>
                    <a:pt x="30" y="39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4"/>
                    <a:pt x="30" y="39"/>
                  </a:cubicBezTo>
                  <a:close/>
                  <a:moveTo>
                    <a:pt x="63" y="39"/>
                  </a:moveTo>
                  <a:cubicBezTo>
                    <a:pt x="66" y="39"/>
                    <a:pt x="65" y="45"/>
                    <a:pt x="66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9"/>
                  </a:cubicBezTo>
                  <a:close/>
                  <a:moveTo>
                    <a:pt x="66" y="66"/>
                  </a:moveTo>
                  <a:cubicBezTo>
                    <a:pt x="69" y="67"/>
                    <a:pt x="68" y="73"/>
                    <a:pt x="68" y="77"/>
                  </a:cubicBezTo>
                  <a:cubicBezTo>
                    <a:pt x="62" y="76"/>
                    <a:pt x="62" y="70"/>
                    <a:pt x="66" y="66"/>
                  </a:cubicBezTo>
                  <a:close/>
                </a:path>
              </a:pathLst>
            </a:custGeom>
            <a:solidFill>
              <a:srgbClr val="EDB2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0" name="Freeform 46">
              <a:extLst>
                <a:ext uri="{FF2B5EF4-FFF2-40B4-BE49-F238E27FC236}">
                  <a16:creationId xmlns:a16="http://schemas.microsoft.com/office/drawing/2014/main" id="{B03A9C7A-4A3E-4CDF-BC8F-27021E3BCB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25270" y="1021378"/>
              <a:ext cx="141451" cy="169628"/>
            </a:xfrm>
            <a:custGeom>
              <a:avLst/>
              <a:gdLst>
                <a:gd name="T0" fmla="*/ 85 w 94"/>
                <a:gd name="T1" fmla="*/ 23 h 110"/>
                <a:gd name="T2" fmla="*/ 1 w 94"/>
                <a:gd name="T3" fmla="*/ 39 h 110"/>
                <a:gd name="T4" fmla="*/ 17 w 94"/>
                <a:gd name="T5" fmla="*/ 107 h 110"/>
                <a:gd name="T6" fmla="*/ 24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0 w 94"/>
                <a:gd name="T15" fmla="*/ 99 h 110"/>
                <a:gd name="T16" fmla="*/ 85 w 94"/>
                <a:gd name="T17" fmla="*/ 23 h 110"/>
                <a:gd name="T18" fmla="*/ 27 w 94"/>
                <a:gd name="T19" fmla="*/ 77 h 110"/>
                <a:gd name="T20" fmla="*/ 32 w 94"/>
                <a:gd name="T21" fmla="*/ 89 h 110"/>
                <a:gd name="T22" fmla="*/ 27 w 94"/>
                <a:gd name="T23" fmla="*/ 77 h 110"/>
                <a:gd name="T24" fmla="*/ 29 w 94"/>
                <a:gd name="T25" fmla="*/ 39 h 110"/>
                <a:gd name="T26" fmla="*/ 34 w 94"/>
                <a:gd name="T27" fmla="*/ 28 h 110"/>
                <a:gd name="T28" fmla="*/ 29 w 94"/>
                <a:gd name="T29" fmla="*/ 39 h 110"/>
                <a:gd name="T30" fmla="*/ 62 w 94"/>
                <a:gd name="T31" fmla="*/ 39 h 110"/>
                <a:gd name="T32" fmla="*/ 65 w 94"/>
                <a:gd name="T33" fmla="*/ 49 h 110"/>
                <a:gd name="T34" fmla="*/ 57 w 94"/>
                <a:gd name="T35" fmla="*/ 46 h 110"/>
                <a:gd name="T36" fmla="*/ 62 w 94"/>
                <a:gd name="T37" fmla="*/ 39 h 110"/>
                <a:gd name="T38" fmla="*/ 65 w 94"/>
                <a:gd name="T39" fmla="*/ 66 h 110"/>
                <a:gd name="T40" fmla="*/ 67 w 94"/>
                <a:gd name="T41" fmla="*/ 77 h 110"/>
                <a:gd name="T42" fmla="*/ 65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5" y="23"/>
                  </a:moveTo>
                  <a:cubicBezTo>
                    <a:pt x="68" y="0"/>
                    <a:pt x="7" y="2"/>
                    <a:pt x="1" y="39"/>
                  </a:cubicBezTo>
                  <a:cubicBezTo>
                    <a:pt x="20" y="48"/>
                    <a:pt x="0" y="91"/>
                    <a:pt x="17" y="107"/>
                  </a:cubicBezTo>
                  <a:cubicBezTo>
                    <a:pt x="19" y="108"/>
                    <a:pt x="22" y="107"/>
                    <a:pt x="24" y="107"/>
                  </a:cubicBezTo>
                  <a:cubicBezTo>
                    <a:pt x="25" y="107"/>
                    <a:pt x="25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39" y="110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79" y="48"/>
                    <a:pt x="85" y="23"/>
                  </a:cubicBezTo>
                  <a:close/>
                  <a:moveTo>
                    <a:pt x="27" y="77"/>
                  </a:moveTo>
                  <a:cubicBezTo>
                    <a:pt x="31" y="79"/>
                    <a:pt x="32" y="83"/>
                    <a:pt x="32" y="89"/>
                  </a:cubicBezTo>
                  <a:cubicBezTo>
                    <a:pt x="23" y="92"/>
                    <a:pt x="28" y="81"/>
                    <a:pt x="27" y="77"/>
                  </a:cubicBezTo>
                  <a:close/>
                  <a:moveTo>
                    <a:pt x="29" y="39"/>
                  </a:moveTo>
                  <a:cubicBezTo>
                    <a:pt x="23" y="37"/>
                    <a:pt x="28" y="26"/>
                    <a:pt x="34" y="28"/>
                  </a:cubicBezTo>
                  <a:cubicBezTo>
                    <a:pt x="36" y="35"/>
                    <a:pt x="29" y="34"/>
                    <a:pt x="29" y="39"/>
                  </a:cubicBezTo>
                  <a:close/>
                  <a:moveTo>
                    <a:pt x="62" y="39"/>
                  </a:moveTo>
                  <a:cubicBezTo>
                    <a:pt x="66" y="39"/>
                    <a:pt x="64" y="45"/>
                    <a:pt x="65" y="49"/>
                  </a:cubicBezTo>
                  <a:cubicBezTo>
                    <a:pt x="63" y="47"/>
                    <a:pt x="61" y="46"/>
                    <a:pt x="57" y="46"/>
                  </a:cubicBezTo>
                  <a:cubicBezTo>
                    <a:pt x="58" y="43"/>
                    <a:pt x="62" y="42"/>
                    <a:pt x="62" y="39"/>
                  </a:cubicBezTo>
                  <a:close/>
                  <a:moveTo>
                    <a:pt x="65" y="66"/>
                  </a:moveTo>
                  <a:cubicBezTo>
                    <a:pt x="68" y="67"/>
                    <a:pt x="67" y="73"/>
                    <a:pt x="67" y="77"/>
                  </a:cubicBezTo>
                  <a:cubicBezTo>
                    <a:pt x="61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F7F5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1" name="Freeform 47">
              <a:extLst>
                <a:ext uri="{FF2B5EF4-FFF2-40B4-BE49-F238E27FC236}">
                  <a16:creationId xmlns:a16="http://schemas.microsoft.com/office/drawing/2014/main" id="{7D703A90-D5F2-470F-966A-13DE41FD87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54695" y="1028224"/>
              <a:ext cx="142015" cy="168500"/>
            </a:xfrm>
            <a:custGeom>
              <a:avLst/>
              <a:gdLst>
                <a:gd name="T0" fmla="*/ 85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0 w 94"/>
                <a:gd name="T15" fmla="*/ 99 h 109"/>
                <a:gd name="T16" fmla="*/ 85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7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5" y="23"/>
                  </a:moveTo>
                  <a:cubicBezTo>
                    <a:pt x="68" y="0"/>
                    <a:pt x="7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5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80" y="48"/>
                    <a:pt x="85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3" y="36"/>
                    <a:pt x="28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7" y="46"/>
                  </a:cubicBezTo>
                  <a:cubicBezTo>
                    <a:pt x="58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2" name="Freeform 48">
              <a:extLst>
                <a:ext uri="{FF2B5EF4-FFF2-40B4-BE49-F238E27FC236}">
                  <a16:creationId xmlns:a16="http://schemas.microsoft.com/office/drawing/2014/main" id="{5C16444E-CCBC-452B-8051-96194FA2B5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84513" y="1028224"/>
              <a:ext cx="141451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6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4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6"/>
                    <a:pt x="29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8" y="46"/>
                  </a:cubicBezTo>
                  <a:cubicBezTo>
                    <a:pt x="59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C1E9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3" name="Freeform 49">
              <a:extLst>
                <a:ext uri="{FF2B5EF4-FFF2-40B4-BE49-F238E27FC236}">
                  <a16:creationId xmlns:a16="http://schemas.microsoft.com/office/drawing/2014/main" id="{2568F16E-3DAB-4E77-9160-B56678ADEC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99967" y="1016000"/>
              <a:ext cx="142015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7 h 109"/>
                <a:gd name="T6" fmla="*/ 25 w 94"/>
                <a:gd name="T7" fmla="*/ 107 h 109"/>
                <a:gd name="T8" fmla="*/ 26 w 94"/>
                <a:gd name="T9" fmla="*/ 107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9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7"/>
                    <a:pt x="22" y="107"/>
                    <a:pt x="25" y="107"/>
                  </a:cubicBezTo>
                  <a:cubicBezTo>
                    <a:pt x="25" y="107"/>
                    <a:pt x="26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9"/>
                    <a:pt x="33" y="83"/>
                    <a:pt x="32" y="89"/>
                  </a:cubicBezTo>
                  <a:cubicBezTo>
                    <a:pt x="24" y="92"/>
                    <a:pt x="29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5"/>
                    <a:pt x="65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3"/>
                    <a:pt x="68" y="76"/>
                  </a:cubicBezTo>
                  <a:cubicBezTo>
                    <a:pt x="62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58C9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94" name="文本框 93">
            <a:extLst>
              <a:ext uri="{FF2B5EF4-FFF2-40B4-BE49-F238E27FC236}">
                <a16:creationId xmlns:a16="http://schemas.microsoft.com/office/drawing/2014/main" id="{23527E4D-EF6B-4920-8B3E-A51A1C0F3FC9}"/>
              </a:ext>
            </a:extLst>
          </p:cNvPr>
          <p:cNvSpPr txBox="1"/>
          <p:nvPr/>
        </p:nvSpPr>
        <p:spPr>
          <a:xfrm>
            <a:off x="3574241" y="457981"/>
            <a:ext cx="50610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4000" dirty="0" smtClean="0">
                <a:solidFill>
                  <a:schemeClr val="bg1"/>
                </a:solidFill>
                <a:cs typeface="+mn-ea"/>
                <a:sym typeface="+mn-lt"/>
              </a:rPr>
              <a:t>02 UBD-formal Install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1" name="文本框 37">
            <a:extLst>
              <a:ext uri="{FF2B5EF4-FFF2-40B4-BE49-F238E27FC236}">
                <a16:creationId xmlns:a16="http://schemas.microsoft.com/office/drawing/2014/main" id="{BF75AC70-28E4-4D92-89E0-2A7E1281F666}"/>
              </a:ext>
            </a:extLst>
          </p:cNvPr>
          <p:cNvSpPr txBox="1"/>
          <p:nvPr/>
        </p:nvSpPr>
        <p:spPr>
          <a:xfrm>
            <a:off x="8510953" y="5977261"/>
            <a:ext cx="1008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chemeClr val="bg1"/>
                </a:solidFill>
                <a:cs typeface="+mn-ea"/>
                <a:sym typeface="+mn-lt"/>
              </a:rPr>
              <a:t>12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4" name="圓角矩形 13"/>
          <p:cNvSpPr/>
          <p:nvPr/>
        </p:nvSpPr>
        <p:spPr>
          <a:xfrm>
            <a:off x="7461769" y="5710326"/>
            <a:ext cx="1003751" cy="313827"/>
          </a:xfrm>
          <a:prstGeom prst="roundRect">
            <a:avLst>
              <a:gd name="adj" fmla="val 50000"/>
            </a:avLst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87239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 xmlns:a16="http://schemas.microsoft.com/office/drawing/2014/main" xmlns:a14="http://schemas.microsoft.com/office/drawing/2010/main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 descr="畫面剪輯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180" y="1473904"/>
            <a:ext cx="6054773" cy="5371170"/>
          </a:xfrm>
          <a:prstGeom prst="rect">
            <a:avLst/>
          </a:prstGeom>
        </p:spPr>
      </p:pic>
      <p:grpSp>
        <p:nvGrpSpPr>
          <p:cNvPr id="88" name="组合 87">
            <a:extLst>
              <a:ext uri="{FF2B5EF4-FFF2-40B4-BE49-F238E27FC236}">
                <a16:creationId xmlns:a16="http://schemas.microsoft.com/office/drawing/2014/main" id="{E2249108-4EFE-45FD-BEE1-C43FD339EDC8}"/>
              </a:ext>
            </a:extLst>
          </p:cNvPr>
          <p:cNvGrpSpPr/>
          <p:nvPr/>
        </p:nvGrpSpPr>
        <p:grpSpPr>
          <a:xfrm>
            <a:off x="5371426" y="1305404"/>
            <a:ext cx="1449151" cy="180724"/>
            <a:chOff x="5392832" y="1016000"/>
            <a:chExt cx="1449150" cy="180724"/>
          </a:xfrm>
        </p:grpSpPr>
        <p:sp>
          <p:nvSpPr>
            <p:cNvPr id="89" name="Freeform 45">
              <a:extLst>
                <a:ext uri="{FF2B5EF4-FFF2-40B4-BE49-F238E27FC236}">
                  <a16:creationId xmlns:a16="http://schemas.microsoft.com/office/drawing/2014/main" id="{735A50D2-4EE9-4928-AA5B-2B1B311A06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92832" y="1021378"/>
              <a:ext cx="142015" cy="169628"/>
            </a:xfrm>
            <a:custGeom>
              <a:avLst/>
              <a:gdLst>
                <a:gd name="T0" fmla="*/ 86 w 94"/>
                <a:gd name="T1" fmla="*/ 23 h 110"/>
                <a:gd name="T2" fmla="*/ 2 w 94"/>
                <a:gd name="T3" fmla="*/ 39 h 110"/>
                <a:gd name="T4" fmla="*/ 17 w 94"/>
                <a:gd name="T5" fmla="*/ 107 h 110"/>
                <a:gd name="T6" fmla="*/ 25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1 w 94"/>
                <a:gd name="T15" fmla="*/ 99 h 110"/>
                <a:gd name="T16" fmla="*/ 86 w 94"/>
                <a:gd name="T17" fmla="*/ 23 h 110"/>
                <a:gd name="T18" fmla="*/ 28 w 94"/>
                <a:gd name="T19" fmla="*/ 77 h 110"/>
                <a:gd name="T20" fmla="*/ 33 w 94"/>
                <a:gd name="T21" fmla="*/ 89 h 110"/>
                <a:gd name="T22" fmla="*/ 28 w 94"/>
                <a:gd name="T23" fmla="*/ 77 h 110"/>
                <a:gd name="T24" fmla="*/ 30 w 94"/>
                <a:gd name="T25" fmla="*/ 39 h 110"/>
                <a:gd name="T26" fmla="*/ 35 w 94"/>
                <a:gd name="T27" fmla="*/ 28 h 110"/>
                <a:gd name="T28" fmla="*/ 30 w 94"/>
                <a:gd name="T29" fmla="*/ 39 h 110"/>
                <a:gd name="T30" fmla="*/ 63 w 94"/>
                <a:gd name="T31" fmla="*/ 39 h 110"/>
                <a:gd name="T32" fmla="*/ 66 w 94"/>
                <a:gd name="T33" fmla="*/ 49 h 110"/>
                <a:gd name="T34" fmla="*/ 58 w 94"/>
                <a:gd name="T35" fmla="*/ 46 h 110"/>
                <a:gd name="T36" fmla="*/ 63 w 94"/>
                <a:gd name="T37" fmla="*/ 39 h 110"/>
                <a:gd name="T38" fmla="*/ 66 w 94"/>
                <a:gd name="T39" fmla="*/ 66 h 110"/>
                <a:gd name="T40" fmla="*/ 68 w 94"/>
                <a:gd name="T41" fmla="*/ 77 h 110"/>
                <a:gd name="T42" fmla="*/ 66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6" y="23"/>
                  </a:moveTo>
                  <a:cubicBezTo>
                    <a:pt x="69" y="0"/>
                    <a:pt x="8" y="2"/>
                    <a:pt x="2" y="39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8"/>
                    <a:pt x="22" y="107"/>
                    <a:pt x="25" y="107"/>
                  </a:cubicBezTo>
                  <a:cubicBezTo>
                    <a:pt x="26" y="107"/>
                    <a:pt x="26" y="107"/>
                    <a:pt x="26" y="107"/>
                  </a:cubicBezTo>
                  <a:cubicBezTo>
                    <a:pt x="29" y="106"/>
                    <a:pt x="30" y="107"/>
                    <a:pt x="31" y="107"/>
                  </a:cubicBezTo>
                  <a:cubicBezTo>
                    <a:pt x="40" y="110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8" y="77"/>
                  </a:moveTo>
                  <a:cubicBezTo>
                    <a:pt x="31" y="79"/>
                    <a:pt x="33" y="83"/>
                    <a:pt x="33" y="89"/>
                  </a:cubicBezTo>
                  <a:cubicBezTo>
                    <a:pt x="24" y="92"/>
                    <a:pt x="29" y="81"/>
                    <a:pt x="28" y="77"/>
                  </a:cubicBezTo>
                  <a:close/>
                  <a:moveTo>
                    <a:pt x="30" y="39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4"/>
                    <a:pt x="30" y="39"/>
                  </a:cubicBezTo>
                  <a:close/>
                  <a:moveTo>
                    <a:pt x="63" y="39"/>
                  </a:moveTo>
                  <a:cubicBezTo>
                    <a:pt x="66" y="39"/>
                    <a:pt x="65" y="45"/>
                    <a:pt x="66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9"/>
                  </a:cubicBezTo>
                  <a:close/>
                  <a:moveTo>
                    <a:pt x="66" y="66"/>
                  </a:moveTo>
                  <a:cubicBezTo>
                    <a:pt x="69" y="67"/>
                    <a:pt x="68" y="73"/>
                    <a:pt x="68" y="77"/>
                  </a:cubicBezTo>
                  <a:cubicBezTo>
                    <a:pt x="62" y="76"/>
                    <a:pt x="62" y="70"/>
                    <a:pt x="66" y="66"/>
                  </a:cubicBezTo>
                  <a:close/>
                </a:path>
              </a:pathLst>
            </a:custGeom>
            <a:solidFill>
              <a:srgbClr val="EDB2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0" name="Freeform 46">
              <a:extLst>
                <a:ext uri="{FF2B5EF4-FFF2-40B4-BE49-F238E27FC236}">
                  <a16:creationId xmlns:a16="http://schemas.microsoft.com/office/drawing/2014/main" id="{B03A9C7A-4A3E-4CDF-BC8F-27021E3BCB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25270" y="1021378"/>
              <a:ext cx="141451" cy="169628"/>
            </a:xfrm>
            <a:custGeom>
              <a:avLst/>
              <a:gdLst>
                <a:gd name="T0" fmla="*/ 85 w 94"/>
                <a:gd name="T1" fmla="*/ 23 h 110"/>
                <a:gd name="T2" fmla="*/ 1 w 94"/>
                <a:gd name="T3" fmla="*/ 39 h 110"/>
                <a:gd name="T4" fmla="*/ 17 w 94"/>
                <a:gd name="T5" fmla="*/ 107 h 110"/>
                <a:gd name="T6" fmla="*/ 24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0 w 94"/>
                <a:gd name="T15" fmla="*/ 99 h 110"/>
                <a:gd name="T16" fmla="*/ 85 w 94"/>
                <a:gd name="T17" fmla="*/ 23 h 110"/>
                <a:gd name="T18" fmla="*/ 27 w 94"/>
                <a:gd name="T19" fmla="*/ 77 h 110"/>
                <a:gd name="T20" fmla="*/ 32 w 94"/>
                <a:gd name="T21" fmla="*/ 89 h 110"/>
                <a:gd name="T22" fmla="*/ 27 w 94"/>
                <a:gd name="T23" fmla="*/ 77 h 110"/>
                <a:gd name="T24" fmla="*/ 29 w 94"/>
                <a:gd name="T25" fmla="*/ 39 h 110"/>
                <a:gd name="T26" fmla="*/ 34 w 94"/>
                <a:gd name="T27" fmla="*/ 28 h 110"/>
                <a:gd name="T28" fmla="*/ 29 w 94"/>
                <a:gd name="T29" fmla="*/ 39 h 110"/>
                <a:gd name="T30" fmla="*/ 62 w 94"/>
                <a:gd name="T31" fmla="*/ 39 h 110"/>
                <a:gd name="T32" fmla="*/ 65 w 94"/>
                <a:gd name="T33" fmla="*/ 49 h 110"/>
                <a:gd name="T34" fmla="*/ 57 w 94"/>
                <a:gd name="T35" fmla="*/ 46 h 110"/>
                <a:gd name="T36" fmla="*/ 62 w 94"/>
                <a:gd name="T37" fmla="*/ 39 h 110"/>
                <a:gd name="T38" fmla="*/ 65 w 94"/>
                <a:gd name="T39" fmla="*/ 66 h 110"/>
                <a:gd name="T40" fmla="*/ 67 w 94"/>
                <a:gd name="T41" fmla="*/ 77 h 110"/>
                <a:gd name="T42" fmla="*/ 65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5" y="23"/>
                  </a:moveTo>
                  <a:cubicBezTo>
                    <a:pt x="68" y="0"/>
                    <a:pt x="7" y="2"/>
                    <a:pt x="1" y="39"/>
                  </a:cubicBezTo>
                  <a:cubicBezTo>
                    <a:pt x="20" y="48"/>
                    <a:pt x="0" y="91"/>
                    <a:pt x="17" y="107"/>
                  </a:cubicBezTo>
                  <a:cubicBezTo>
                    <a:pt x="19" y="108"/>
                    <a:pt x="22" y="107"/>
                    <a:pt x="24" y="107"/>
                  </a:cubicBezTo>
                  <a:cubicBezTo>
                    <a:pt x="25" y="107"/>
                    <a:pt x="25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39" y="110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79" y="48"/>
                    <a:pt x="85" y="23"/>
                  </a:cubicBezTo>
                  <a:close/>
                  <a:moveTo>
                    <a:pt x="27" y="77"/>
                  </a:moveTo>
                  <a:cubicBezTo>
                    <a:pt x="31" y="79"/>
                    <a:pt x="32" y="83"/>
                    <a:pt x="32" y="89"/>
                  </a:cubicBezTo>
                  <a:cubicBezTo>
                    <a:pt x="23" y="92"/>
                    <a:pt x="28" y="81"/>
                    <a:pt x="27" y="77"/>
                  </a:cubicBezTo>
                  <a:close/>
                  <a:moveTo>
                    <a:pt x="29" y="39"/>
                  </a:moveTo>
                  <a:cubicBezTo>
                    <a:pt x="23" y="37"/>
                    <a:pt x="28" y="26"/>
                    <a:pt x="34" y="28"/>
                  </a:cubicBezTo>
                  <a:cubicBezTo>
                    <a:pt x="36" y="35"/>
                    <a:pt x="29" y="34"/>
                    <a:pt x="29" y="39"/>
                  </a:cubicBezTo>
                  <a:close/>
                  <a:moveTo>
                    <a:pt x="62" y="39"/>
                  </a:moveTo>
                  <a:cubicBezTo>
                    <a:pt x="66" y="39"/>
                    <a:pt x="64" y="45"/>
                    <a:pt x="65" y="49"/>
                  </a:cubicBezTo>
                  <a:cubicBezTo>
                    <a:pt x="63" y="47"/>
                    <a:pt x="61" y="46"/>
                    <a:pt x="57" y="46"/>
                  </a:cubicBezTo>
                  <a:cubicBezTo>
                    <a:pt x="58" y="43"/>
                    <a:pt x="62" y="42"/>
                    <a:pt x="62" y="39"/>
                  </a:cubicBezTo>
                  <a:close/>
                  <a:moveTo>
                    <a:pt x="65" y="66"/>
                  </a:moveTo>
                  <a:cubicBezTo>
                    <a:pt x="68" y="67"/>
                    <a:pt x="67" y="73"/>
                    <a:pt x="67" y="77"/>
                  </a:cubicBezTo>
                  <a:cubicBezTo>
                    <a:pt x="61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F7F5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1" name="Freeform 47">
              <a:extLst>
                <a:ext uri="{FF2B5EF4-FFF2-40B4-BE49-F238E27FC236}">
                  <a16:creationId xmlns:a16="http://schemas.microsoft.com/office/drawing/2014/main" id="{7D703A90-D5F2-470F-966A-13DE41FD87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54695" y="1028224"/>
              <a:ext cx="142015" cy="168500"/>
            </a:xfrm>
            <a:custGeom>
              <a:avLst/>
              <a:gdLst>
                <a:gd name="T0" fmla="*/ 85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0 w 94"/>
                <a:gd name="T15" fmla="*/ 99 h 109"/>
                <a:gd name="T16" fmla="*/ 85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7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5" y="23"/>
                  </a:moveTo>
                  <a:cubicBezTo>
                    <a:pt x="68" y="0"/>
                    <a:pt x="7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5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80" y="48"/>
                    <a:pt x="85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3" y="36"/>
                    <a:pt x="28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7" y="46"/>
                  </a:cubicBezTo>
                  <a:cubicBezTo>
                    <a:pt x="58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2" name="Freeform 48">
              <a:extLst>
                <a:ext uri="{FF2B5EF4-FFF2-40B4-BE49-F238E27FC236}">
                  <a16:creationId xmlns:a16="http://schemas.microsoft.com/office/drawing/2014/main" id="{5C16444E-CCBC-452B-8051-96194FA2B5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84513" y="1028224"/>
              <a:ext cx="141451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6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4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6"/>
                    <a:pt x="29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8" y="46"/>
                  </a:cubicBezTo>
                  <a:cubicBezTo>
                    <a:pt x="59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C1E9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3" name="Freeform 49">
              <a:extLst>
                <a:ext uri="{FF2B5EF4-FFF2-40B4-BE49-F238E27FC236}">
                  <a16:creationId xmlns:a16="http://schemas.microsoft.com/office/drawing/2014/main" id="{2568F16E-3DAB-4E77-9160-B56678ADEC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99967" y="1016000"/>
              <a:ext cx="142015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7 h 109"/>
                <a:gd name="T6" fmla="*/ 25 w 94"/>
                <a:gd name="T7" fmla="*/ 107 h 109"/>
                <a:gd name="T8" fmla="*/ 26 w 94"/>
                <a:gd name="T9" fmla="*/ 107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9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7"/>
                    <a:pt x="22" y="107"/>
                    <a:pt x="25" y="107"/>
                  </a:cubicBezTo>
                  <a:cubicBezTo>
                    <a:pt x="25" y="107"/>
                    <a:pt x="26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9"/>
                    <a:pt x="33" y="83"/>
                    <a:pt x="32" y="89"/>
                  </a:cubicBezTo>
                  <a:cubicBezTo>
                    <a:pt x="24" y="92"/>
                    <a:pt x="29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5"/>
                    <a:pt x="65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3"/>
                    <a:pt x="68" y="76"/>
                  </a:cubicBezTo>
                  <a:cubicBezTo>
                    <a:pt x="62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58C9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94" name="文本框 93">
            <a:extLst>
              <a:ext uri="{FF2B5EF4-FFF2-40B4-BE49-F238E27FC236}">
                <a16:creationId xmlns:a16="http://schemas.microsoft.com/office/drawing/2014/main" id="{23527E4D-EF6B-4920-8B3E-A51A1C0F3FC9}"/>
              </a:ext>
            </a:extLst>
          </p:cNvPr>
          <p:cNvSpPr txBox="1"/>
          <p:nvPr/>
        </p:nvSpPr>
        <p:spPr>
          <a:xfrm>
            <a:off x="3574241" y="457981"/>
            <a:ext cx="50610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4000" dirty="0" smtClean="0">
                <a:solidFill>
                  <a:schemeClr val="bg1"/>
                </a:solidFill>
                <a:cs typeface="+mn-ea"/>
                <a:sym typeface="+mn-lt"/>
              </a:rPr>
              <a:t>02 UBD-formal Install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1" name="文本框 37">
            <a:extLst>
              <a:ext uri="{FF2B5EF4-FFF2-40B4-BE49-F238E27FC236}">
                <a16:creationId xmlns:a16="http://schemas.microsoft.com/office/drawing/2014/main" id="{BF75AC70-28E4-4D92-89E0-2A7E1281F666}"/>
              </a:ext>
            </a:extLst>
          </p:cNvPr>
          <p:cNvSpPr txBox="1"/>
          <p:nvPr/>
        </p:nvSpPr>
        <p:spPr>
          <a:xfrm>
            <a:off x="8510953" y="5977261"/>
            <a:ext cx="1008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chemeClr val="bg1"/>
                </a:solidFill>
                <a:cs typeface="+mn-ea"/>
                <a:sym typeface="+mn-lt"/>
              </a:rPr>
              <a:t>13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4" name="圓角矩形 13"/>
          <p:cNvSpPr/>
          <p:nvPr/>
        </p:nvSpPr>
        <p:spPr>
          <a:xfrm>
            <a:off x="7392374" y="5663434"/>
            <a:ext cx="1003751" cy="313827"/>
          </a:xfrm>
          <a:prstGeom prst="roundRect">
            <a:avLst>
              <a:gd name="adj" fmla="val 50000"/>
            </a:avLst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92964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 xmlns:a16="http://schemas.microsoft.com/office/drawing/2014/main" xmlns:a14="http://schemas.microsoft.com/office/drawing/2010/main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 descr="畫面剪輯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5030" y="1593273"/>
            <a:ext cx="5930212" cy="5264727"/>
          </a:xfrm>
          <a:prstGeom prst="rect">
            <a:avLst/>
          </a:prstGeom>
        </p:spPr>
      </p:pic>
      <p:grpSp>
        <p:nvGrpSpPr>
          <p:cNvPr id="88" name="组合 87">
            <a:extLst>
              <a:ext uri="{FF2B5EF4-FFF2-40B4-BE49-F238E27FC236}">
                <a16:creationId xmlns:a16="http://schemas.microsoft.com/office/drawing/2014/main" id="{E2249108-4EFE-45FD-BEE1-C43FD339EDC8}"/>
              </a:ext>
            </a:extLst>
          </p:cNvPr>
          <p:cNvGrpSpPr/>
          <p:nvPr/>
        </p:nvGrpSpPr>
        <p:grpSpPr>
          <a:xfrm>
            <a:off x="5371426" y="1305404"/>
            <a:ext cx="1449151" cy="180724"/>
            <a:chOff x="5392832" y="1016000"/>
            <a:chExt cx="1449150" cy="180724"/>
          </a:xfrm>
        </p:grpSpPr>
        <p:sp>
          <p:nvSpPr>
            <p:cNvPr id="89" name="Freeform 45">
              <a:extLst>
                <a:ext uri="{FF2B5EF4-FFF2-40B4-BE49-F238E27FC236}">
                  <a16:creationId xmlns:a16="http://schemas.microsoft.com/office/drawing/2014/main" id="{735A50D2-4EE9-4928-AA5B-2B1B311A06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92832" y="1021378"/>
              <a:ext cx="142015" cy="169628"/>
            </a:xfrm>
            <a:custGeom>
              <a:avLst/>
              <a:gdLst>
                <a:gd name="T0" fmla="*/ 86 w 94"/>
                <a:gd name="T1" fmla="*/ 23 h 110"/>
                <a:gd name="T2" fmla="*/ 2 w 94"/>
                <a:gd name="T3" fmla="*/ 39 h 110"/>
                <a:gd name="T4" fmla="*/ 17 w 94"/>
                <a:gd name="T5" fmla="*/ 107 h 110"/>
                <a:gd name="T6" fmla="*/ 25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1 w 94"/>
                <a:gd name="T15" fmla="*/ 99 h 110"/>
                <a:gd name="T16" fmla="*/ 86 w 94"/>
                <a:gd name="T17" fmla="*/ 23 h 110"/>
                <a:gd name="T18" fmla="*/ 28 w 94"/>
                <a:gd name="T19" fmla="*/ 77 h 110"/>
                <a:gd name="T20" fmla="*/ 33 w 94"/>
                <a:gd name="T21" fmla="*/ 89 h 110"/>
                <a:gd name="T22" fmla="*/ 28 w 94"/>
                <a:gd name="T23" fmla="*/ 77 h 110"/>
                <a:gd name="T24" fmla="*/ 30 w 94"/>
                <a:gd name="T25" fmla="*/ 39 h 110"/>
                <a:gd name="T26" fmla="*/ 35 w 94"/>
                <a:gd name="T27" fmla="*/ 28 h 110"/>
                <a:gd name="T28" fmla="*/ 30 w 94"/>
                <a:gd name="T29" fmla="*/ 39 h 110"/>
                <a:gd name="T30" fmla="*/ 63 w 94"/>
                <a:gd name="T31" fmla="*/ 39 h 110"/>
                <a:gd name="T32" fmla="*/ 66 w 94"/>
                <a:gd name="T33" fmla="*/ 49 h 110"/>
                <a:gd name="T34" fmla="*/ 58 w 94"/>
                <a:gd name="T35" fmla="*/ 46 h 110"/>
                <a:gd name="T36" fmla="*/ 63 w 94"/>
                <a:gd name="T37" fmla="*/ 39 h 110"/>
                <a:gd name="T38" fmla="*/ 66 w 94"/>
                <a:gd name="T39" fmla="*/ 66 h 110"/>
                <a:gd name="T40" fmla="*/ 68 w 94"/>
                <a:gd name="T41" fmla="*/ 77 h 110"/>
                <a:gd name="T42" fmla="*/ 66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6" y="23"/>
                  </a:moveTo>
                  <a:cubicBezTo>
                    <a:pt x="69" y="0"/>
                    <a:pt x="8" y="2"/>
                    <a:pt x="2" y="39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8"/>
                    <a:pt x="22" y="107"/>
                    <a:pt x="25" y="107"/>
                  </a:cubicBezTo>
                  <a:cubicBezTo>
                    <a:pt x="26" y="107"/>
                    <a:pt x="26" y="107"/>
                    <a:pt x="26" y="107"/>
                  </a:cubicBezTo>
                  <a:cubicBezTo>
                    <a:pt x="29" y="106"/>
                    <a:pt x="30" y="107"/>
                    <a:pt x="31" y="107"/>
                  </a:cubicBezTo>
                  <a:cubicBezTo>
                    <a:pt x="40" y="110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8" y="77"/>
                  </a:moveTo>
                  <a:cubicBezTo>
                    <a:pt x="31" y="79"/>
                    <a:pt x="33" y="83"/>
                    <a:pt x="33" y="89"/>
                  </a:cubicBezTo>
                  <a:cubicBezTo>
                    <a:pt x="24" y="92"/>
                    <a:pt x="29" y="81"/>
                    <a:pt x="28" y="77"/>
                  </a:cubicBezTo>
                  <a:close/>
                  <a:moveTo>
                    <a:pt x="30" y="39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4"/>
                    <a:pt x="30" y="39"/>
                  </a:cubicBezTo>
                  <a:close/>
                  <a:moveTo>
                    <a:pt x="63" y="39"/>
                  </a:moveTo>
                  <a:cubicBezTo>
                    <a:pt x="66" y="39"/>
                    <a:pt x="65" y="45"/>
                    <a:pt x="66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9"/>
                  </a:cubicBezTo>
                  <a:close/>
                  <a:moveTo>
                    <a:pt x="66" y="66"/>
                  </a:moveTo>
                  <a:cubicBezTo>
                    <a:pt x="69" y="67"/>
                    <a:pt x="68" y="73"/>
                    <a:pt x="68" y="77"/>
                  </a:cubicBezTo>
                  <a:cubicBezTo>
                    <a:pt x="62" y="76"/>
                    <a:pt x="62" y="70"/>
                    <a:pt x="66" y="66"/>
                  </a:cubicBezTo>
                  <a:close/>
                </a:path>
              </a:pathLst>
            </a:custGeom>
            <a:solidFill>
              <a:srgbClr val="EDB2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0" name="Freeform 46">
              <a:extLst>
                <a:ext uri="{FF2B5EF4-FFF2-40B4-BE49-F238E27FC236}">
                  <a16:creationId xmlns:a16="http://schemas.microsoft.com/office/drawing/2014/main" id="{B03A9C7A-4A3E-4CDF-BC8F-27021E3BCB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25270" y="1021378"/>
              <a:ext cx="141451" cy="169628"/>
            </a:xfrm>
            <a:custGeom>
              <a:avLst/>
              <a:gdLst>
                <a:gd name="T0" fmla="*/ 85 w 94"/>
                <a:gd name="T1" fmla="*/ 23 h 110"/>
                <a:gd name="T2" fmla="*/ 1 w 94"/>
                <a:gd name="T3" fmla="*/ 39 h 110"/>
                <a:gd name="T4" fmla="*/ 17 w 94"/>
                <a:gd name="T5" fmla="*/ 107 h 110"/>
                <a:gd name="T6" fmla="*/ 24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0 w 94"/>
                <a:gd name="T15" fmla="*/ 99 h 110"/>
                <a:gd name="T16" fmla="*/ 85 w 94"/>
                <a:gd name="T17" fmla="*/ 23 h 110"/>
                <a:gd name="T18" fmla="*/ 27 w 94"/>
                <a:gd name="T19" fmla="*/ 77 h 110"/>
                <a:gd name="T20" fmla="*/ 32 w 94"/>
                <a:gd name="T21" fmla="*/ 89 h 110"/>
                <a:gd name="T22" fmla="*/ 27 w 94"/>
                <a:gd name="T23" fmla="*/ 77 h 110"/>
                <a:gd name="T24" fmla="*/ 29 w 94"/>
                <a:gd name="T25" fmla="*/ 39 h 110"/>
                <a:gd name="T26" fmla="*/ 34 w 94"/>
                <a:gd name="T27" fmla="*/ 28 h 110"/>
                <a:gd name="T28" fmla="*/ 29 w 94"/>
                <a:gd name="T29" fmla="*/ 39 h 110"/>
                <a:gd name="T30" fmla="*/ 62 w 94"/>
                <a:gd name="T31" fmla="*/ 39 h 110"/>
                <a:gd name="T32" fmla="*/ 65 w 94"/>
                <a:gd name="T33" fmla="*/ 49 h 110"/>
                <a:gd name="T34" fmla="*/ 57 w 94"/>
                <a:gd name="T35" fmla="*/ 46 h 110"/>
                <a:gd name="T36" fmla="*/ 62 w 94"/>
                <a:gd name="T37" fmla="*/ 39 h 110"/>
                <a:gd name="T38" fmla="*/ 65 w 94"/>
                <a:gd name="T39" fmla="*/ 66 h 110"/>
                <a:gd name="T40" fmla="*/ 67 w 94"/>
                <a:gd name="T41" fmla="*/ 77 h 110"/>
                <a:gd name="T42" fmla="*/ 65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5" y="23"/>
                  </a:moveTo>
                  <a:cubicBezTo>
                    <a:pt x="68" y="0"/>
                    <a:pt x="7" y="2"/>
                    <a:pt x="1" y="39"/>
                  </a:cubicBezTo>
                  <a:cubicBezTo>
                    <a:pt x="20" y="48"/>
                    <a:pt x="0" y="91"/>
                    <a:pt x="17" y="107"/>
                  </a:cubicBezTo>
                  <a:cubicBezTo>
                    <a:pt x="19" y="108"/>
                    <a:pt x="22" y="107"/>
                    <a:pt x="24" y="107"/>
                  </a:cubicBezTo>
                  <a:cubicBezTo>
                    <a:pt x="25" y="107"/>
                    <a:pt x="25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39" y="110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79" y="48"/>
                    <a:pt x="85" y="23"/>
                  </a:cubicBezTo>
                  <a:close/>
                  <a:moveTo>
                    <a:pt x="27" y="77"/>
                  </a:moveTo>
                  <a:cubicBezTo>
                    <a:pt x="31" y="79"/>
                    <a:pt x="32" y="83"/>
                    <a:pt x="32" y="89"/>
                  </a:cubicBezTo>
                  <a:cubicBezTo>
                    <a:pt x="23" y="92"/>
                    <a:pt x="28" y="81"/>
                    <a:pt x="27" y="77"/>
                  </a:cubicBezTo>
                  <a:close/>
                  <a:moveTo>
                    <a:pt x="29" y="39"/>
                  </a:moveTo>
                  <a:cubicBezTo>
                    <a:pt x="23" y="37"/>
                    <a:pt x="28" y="26"/>
                    <a:pt x="34" y="28"/>
                  </a:cubicBezTo>
                  <a:cubicBezTo>
                    <a:pt x="36" y="35"/>
                    <a:pt x="29" y="34"/>
                    <a:pt x="29" y="39"/>
                  </a:cubicBezTo>
                  <a:close/>
                  <a:moveTo>
                    <a:pt x="62" y="39"/>
                  </a:moveTo>
                  <a:cubicBezTo>
                    <a:pt x="66" y="39"/>
                    <a:pt x="64" y="45"/>
                    <a:pt x="65" y="49"/>
                  </a:cubicBezTo>
                  <a:cubicBezTo>
                    <a:pt x="63" y="47"/>
                    <a:pt x="61" y="46"/>
                    <a:pt x="57" y="46"/>
                  </a:cubicBezTo>
                  <a:cubicBezTo>
                    <a:pt x="58" y="43"/>
                    <a:pt x="62" y="42"/>
                    <a:pt x="62" y="39"/>
                  </a:cubicBezTo>
                  <a:close/>
                  <a:moveTo>
                    <a:pt x="65" y="66"/>
                  </a:moveTo>
                  <a:cubicBezTo>
                    <a:pt x="68" y="67"/>
                    <a:pt x="67" y="73"/>
                    <a:pt x="67" y="77"/>
                  </a:cubicBezTo>
                  <a:cubicBezTo>
                    <a:pt x="61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F7F5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1" name="Freeform 47">
              <a:extLst>
                <a:ext uri="{FF2B5EF4-FFF2-40B4-BE49-F238E27FC236}">
                  <a16:creationId xmlns:a16="http://schemas.microsoft.com/office/drawing/2014/main" id="{7D703A90-D5F2-470F-966A-13DE41FD87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54695" y="1028224"/>
              <a:ext cx="142015" cy="168500"/>
            </a:xfrm>
            <a:custGeom>
              <a:avLst/>
              <a:gdLst>
                <a:gd name="T0" fmla="*/ 85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0 w 94"/>
                <a:gd name="T15" fmla="*/ 99 h 109"/>
                <a:gd name="T16" fmla="*/ 85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7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5" y="23"/>
                  </a:moveTo>
                  <a:cubicBezTo>
                    <a:pt x="68" y="0"/>
                    <a:pt x="7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5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80" y="48"/>
                    <a:pt x="85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3" y="36"/>
                    <a:pt x="28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7" y="46"/>
                  </a:cubicBezTo>
                  <a:cubicBezTo>
                    <a:pt x="58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2" name="Freeform 48">
              <a:extLst>
                <a:ext uri="{FF2B5EF4-FFF2-40B4-BE49-F238E27FC236}">
                  <a16:creationId xmlns:a16="http://schemas.microsoft.com/office/drawing/2014/main" id="{5C16444E-CCBC-452B-8051-96194FA2B5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84513" y="1028224"/>
              <a:ext cx="141451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6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4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6"/>
                    <a:pt x="29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8" y="46"/>
                  </a:cubicBezTo>
                  <a:cubicBezTo>
                    <a:pt x="59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C1E9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3" name="Freeform 49">
              <a:extLst>
                <a:ext uri="{FF2B5EF4-FFF2-40B4-BE49-F238E27FC236}">
                  <a16:creationId xmlns:a16="http://schemas.microsoft.com/office/drawing/2014/main" id="{2568F16E-3DAB-4E77-9160-B56678ADEC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99967" y="1016000"/>
              <a:ext cx="142015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7 h 109"/>
                <a:gd name="T6" fmla="*/ 25 w 94"/>
                <a:gd name="T7" fmla="*/ 107 h 109"/>
                <a:gd name="T8" fmla="*/ 26 w 94"/>
                <a:gd name="T9" fmla="*/ 107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9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7"/>
                    <a:pt x="22" y="107"/>
                    <a:pt x="25" y="107"/>
                  </a:cubicBezTo>
                  <a:cubicBezTo>
                    <a:pt x="25" y="107"/>
                    <a:pt x="26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9"/>
                    <a:pt x="33" y="83"/>
                    <a:pt x="32" y="89"/>
                  </a:cubicBezTo>
                  <a:cubicBezTo>
                    <a:pt x="24" y="92"/>
                    <a:pt x="29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5"/>
                    <a:pt x="65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3"/>
                    <a:pt x="68" y="76"/>
                  </a:cubicBezTo>
                  <a:cubicBezTo>
                    <a:pt x="62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58C9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94" name="文本框 93">
            <a:extLst>
              <a:ext uri="{FF2B5EF4-FFF2-40B4-BE49-F238E27FC236}">
                <a16:creationId xmlns:a16="http://schemas.microsoft.com/office/drawing/2014/main" id="{23527E4D-EF6B-4920-8B3E-A51A1C0F3FC9}"/>
              </a:ext>
            </a:extLst>
          </p:cNvPr>
          <p:cNvSpPr txBox="1"/>
          <p:nvPr/>
        </p:nvSpPr>
        <p:spPr>
          <a:xfrm>
            <a:off x="3574241" y="457981"/>
            <a:ext cx="50610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4000" dirty="0" smtClean="0">
                <a:solidFill>
                  <a:schemeClr val="bg1"/>
                </a:solidFill>
                <a:cs typeface="+mn-ea"/>
                <a:sym typeface="+mn-lt"/>
              </a:rPr>
              <a:t>02 UBD-formal Install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1" name="文本框 37">
            <a:extLst>
              <a:ext uri="{FF2B5EF4-FFF2-40B4-BE49-F238E27FC236}">
                <a16:creationId xmlns:a16="http://schemas.microsoft.com/office/drawing/2014/main" id="{BF75AC70-28E4-4D92-89E0-2A7E1281F666}"/>
              </a:ext>
            </a:extLst>
          </p:cNvPr>
          <p:cNvSpPr txBox="1"/>
          <p:nvPr/>
        </p:nvSpPr>
        <p:spPr>
          <a:xfrm>
            <a:off x="8510953" y="5977261"/>
            <a:ext cx="1008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chemeClr val="bg1"/>
                </a:solidFill>
                <a:cs typeface="+mn-ea"/>
                <a:sym typeface="+mn-lt"/>
              </a:rPr>
              <a:t>14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4" name="圓角矩形 13"/>
          <p:cNvSpPr/>
          <p:nvPr/>
        </p:nvSpPr>
        <p:spPr>
          <a:xfrm>
            <a:off x="7204805" y="5181600"/>
            <a:ext cx="1003751" cy="313827"/>
          </a:xfrm>
          <a:prstGeom prst="roundRect">
            <a:avLst>
              <a:gd name="adj" fmla="val 50000"/>
            </a:avLst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57097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 xmlns:a16="http://schemas.microsoft.com/office/drawing/2014/main" xmlns:a14="http://schemas.microsoft.com/office/drawing/2010/main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 descr="畫面剪輯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0577" y="1597285"/>
            <a:ext cx="5956224" cy="5260715"/>
          </a:xfrm>
          <a:prstGeom prst="rect">
            <a:avLst/>
          </a:prstGeom>
        </p:spPr>
      </p:pic>
      <p:grpSp>
        <p:nvGrpSpPr>
          <p:cNvPr id="88" name="组合 87">
            <a:extLst>
              <a:ext uri="{FF2B5EF4-FFF2-40B4-BE49-F238E27FC236}">
                <a16:creationId xmlns:a16="http://schemas.microsoft.com/office/drawing/2014/main" id="{E2249108-4EFE-45FD-BEE1-C43FD339EDC8}"/>
              </a:ext>
            </a:extLst>
          </p:cNvPr>
          <p:cNvGrpSpPr/>
          <p:nvPr/>
        </p:nvGrpSpPr>
        <p:grpSpPr>
          <a:xfrm>
            <a:off x="5371426" y="1305404"/>
            <a:ext cx="1449151" cy="180724"/>
            <a:chOff x="5392832" y="1016000"/>
            <a:chExt cx="1449150" cy="180724"/>
          </a:xfrm>
        </p:grpSpPr>
        <p:sp>
          <p:nvSpPr>
            <p:cNvPr id="89" name="Freeform 45">
              <a:extLst>
                <a:ext uri="{FF2B5EF4-FFF2-40B4-BE49-F238E27FC236}">
                  <a16:creationId xmlns:a16="http://schemas.microsoft.com/office/drawing/2014/main" id="{735A50D2-4EE9-4928-AA5B-2B1B311A06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92832" y="1021378"/>
              <a:ext cx="142015" cy="169628"/>
            </a:xfrm>
            <a:custGeom>
              <a:avLst/>
              <a:gdLst>
                <a:gd name="T0" fmla="*/ 86 w 94"/>
                <a:gd name="T1" fmla="*/ 23 h 110"/>
                <a:gd name="T2" fmla="*/ 2 w 94"/>
                <a:gd name="T3" fmla="*/ 39 h 110"/>
                <a:gd name="T4" fmla="*/ 17 w 94"/>
                <a:gd name="T5" fmla="*/ 107 h 110"/>
                <a:gd name="T6" fmla="*/ 25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1 w 94"/>
                <a:gd name="T15" fmla="*/ 99 h 110"/>
                <a:gd name="T16" fmla="*/ 86 w 94"/>
                <a:gd name="T17" fmla="*/ 23 h 110"/>
                <a:gd name="T18" fmla="*/ 28 w 94"/>
                <a:gd name="T19" fmla="*/ 77 h 110"/>
                <a:gd name="T20" fmla="*/ 33 w 94"/>
                <a:gd name="T21" fmla="*/ 89 h 110"/>
                <a:gd name="T22" fmla="*/ 28 w 94"/>
                <a:gd name="T23" fmla="*/ 77 h 110"/>
                <a:gd name="T24" fmla="*/ 30 w 94"/>
                <a:gd name="T25" fmla="*/ 39 h 110"/>
                <a:gd name="T26" fmla="*/ 35 w 94"/>
                <a:gd name="T27" fmla="*/ 28 h 110"/>
                <a:gd name="T28" fmla="*/ 30 w 94"/>
                <a:gd name="T29" fmla="*/ 39 h 110"/>
                <a:gd name="T30" fmla="*/ 63 w 94"/>
                <a:gd name="T31" fmla="*/ 39 h 110"/>
                <a:gd name="T32" fmla="*/ 66 w 94"/>
                <a:gd name="T33" fmla="*/ 49 h 110"/>
                <a:gd name="T34" fmla="*/ 58 w 94"/>
                <a:gd name="T35" fmla="*/ 46 h 110"/>
                <a:gd name="T36" fmla="*/ 63 w 94"/>
                <a:gd name="T37" fmla="*/ 39 h 110"/>
                <a:gd name="T38" fmla="*/ 66 w 94"/>
                <a:gd name="T39" fmla="*/ 66 h 110"/>
                <a:gd name="T40" fmla="*/ 68 w 94"/>
                <a:gd name="T41" fmla="*/ 77 h 110"/>
                <a:gd name="T42" fmla="*/ 66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6" y="23"/>
                  </a:moveTo>
                  <a:cubicBezTo>
                    <a:pt x="69" y="0"/>
                    <a:pt x="8" y="2"/>
                    <a:pt x="2" y="39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8"/>
                    <a:pt x="22" y="107"/>
                    <a:pt x="25" y="107"/>
                  </a:cubicBezTo>
                  <a:cubicBezTo>
                    <a:pt x="26" y="107"/>
                    <a:pt x="26" y="107"/>
                    <a:pt x="26" y="107"/>
                  </a:cubicBezTo>
                  <a:cubicBezTo>
                    <a:pt x="29" y="106"/>
                    <a:pt x="30" y="107"/>
                    <a:pt x="31" y="107"/>
                  </a:cubicBezTo>
                  <a:cubicBezTo>
                    <a:pt x="40" y="110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8" y="77"/>
                  </a:moveTo>
                  <a:cubicBezTo>
                    <a:pt x="31" y="79"/>
                    <a:pt x="33" y="83"/>
                    <a:pt x="33" y="89"/>
                  </a:cubicBezTo>
                  <a:cubicBezTo>
                    <a:pt x="24" y="92"/>
                    <a:pt x="29" y="81"/>
                    <a:pt x="28" y="77"/>
                  </a:cubicBezTo>
                  <a:close/>
                  <a:moveTo>
                    <a:pt x="30" y="39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4"/>
                    <a:pt x="30" y="39"/>
                  </a:cubicBezTo>
                  <a:close/>
                  <a:moveTo>
                    <a:pt x="63" y="39"/>
                  </a:moveTo>
                  <a:cubicBezTo>
                    <a:pt x="66" y="39"/>
                    <a:pt x="65" y="45"/>
                    <a:pt x="66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9"/>
                  </a:cubicBezTo>
                  <a:close/>
                  <a:moveTo>
                    <a:pt x="66" y="66"/>
                  </a:moveTo>
                  <a:cubicBezTo>
                    <a:pt x="69" y="67"/>
                    <a:pt x="68" y="73"/>
                    <a:pt x="68" y="77"/>
                  </a:cubicBezTo>
                  <a:cubicBezTo>
                    <a:pt x="62" y="76"/>
                    <a:pt x="62" y="70"/>
                    <a:pt x="66" y="66"/>
                  </a:cubicBezTo>
                  <a:close/>
                </a:path>
              </a:pathLst>
            </a:custGeom>
            <a:solidFill>
              <a:srgbClr val="EDB2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0" name="Freeform 46">
              <a:extLst>
                <a:ext uri="{FF2B5EF4-FFF2-40B4-BE49-F238E27FC236}">
                  <a16:creationId xmlns:a16="http://schemas.microsoft.com/office/drawing/2014/main" id="{B03A9C7A-4A3E-4CDF-BC8F-27021E3BCB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25270" y="1021378"/>
              <a:ext cx="141451" cy="169628"/>
            </a:xfrm>
            <a:custGeom>
              <a:avLst/>
              <a:gdLst>
                <a:gd name="T0" fmla="*/ 85 w 94"/>
                <a:gd name="T1" fmla="*/ 23 h 110"/>
                <a:gd name="T2" fmla="*/ 1 w 94"/>
                <a:gd name="T3" fmla="*/ 39 h 110"/>
                <a:gd name="T4" fmla="*/ 17 w 94"/>
                <a:gd name="T5" fmla="*/ 107 h 110"/>
                <a:gd name="T6" fmla="*/ 24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0 w 94"/>
                <a:gd name="T15" fmla="*/ 99 h 110"/>
                <a:gd name="T16" fmla="*/ 85 w 94"/>
                <a:gd name="T17" fmla="*/ 23 h 110"/>
                <a:gd name="T18" fmla="*/ 27 w 94"/>
                <a:gd name="T19" fmla="*/ 77 h 110"/>
                <a:gd name="T20" fmla="*/ 32 w 94"/>
                <a:gd name="T21" fmla="*/ 89 h 110"/>
                <a:gd name="T22" fmla="*/ 27 w 94"/>
                <a:gd name="T23" fmla="*/ 77 h 110"/>
                <a:gd name="T24" fmla="*/ 29 w 94"/>
                <a:gd name="T25" fmla="*/ 39 h 110"/>
                <a:gd name="T26" fmla="*/ 34 w 94"/>
                <a:gd name="T27" fmla="*/ 28 h 110"/>
                <a:gd name="T28" fmla="*/ 29 w 94"/>
                <a:gd name="T29" fmla="*/ 39 h 110"/>
                <a:gd name="T30" fmla="*/ 62 w 94"/>
                <a:gd name="T31" fmla="*/ 39 h 110"/>
                <a:gd name="T32" fmla="*/ 65 w 94"/>
                <a:gd name="T33" fmla="*/ 49 h 110"/>
                <a:gd name="T34" fmla="*/ 57 w 94"/>
                <a:gd name="T35" fmla="*/ 46 h 110"/>
                <a:gd name="T36" fmla="*/ 62 w 94"/>
                <a:gd name="T37" fmla="*/ 39 h 110"/>
                <a:gd name="T38" fmla="*/ 65 w 94"/>
                <a:gd name="T39" fmla="*/ 66 h 110"/>
                <a:gd name="T40" fmla="*/ 67 w 94"/>
                <a:gd name="T41" fmla="*/ 77 h 110"/>
                <a:gd name="T42" fmla="*/ 65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5" y="23"/>
                  </a:moveTo>
                  <a:cubicBezTo>
                    <a:pt x="68" y="0"/>
                    <a:pt x="7" y="2"/>
                    <a:pt x="1" y="39"/>
                  </a:cubicBezTo>
                  <a:cubicBezTo>
                    <a:pt x="20" y="48"/>
                    <a:pt x="0" y="91"/>
                    <a:pt x="17" y="107"/>
                  </a:cubicBezTo>
                  <a:cubicBezTo>
                    <a:pt x="19" y="108"/>
                    <a:pt x="22" y="107"/>
                    <a:pt x="24" y="107"/>
                  </a:cubicBezTo>
                  <a:cubicBezTo>
                    <a:pt x="25" y="107"/>
                    <a:pt x="25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39" y="110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79" y="48"/>
                    <a:pt x="85" y="23"/>
                  </a:cubicBezTo>
                  <a:close/>
                  <a:moveTo>
                    <a:pt x="27" y="77"/>
                  </a:moveTo>
                  <a:cubicBezTo>
                    <a:pt x="31" y="79"/>
                    <a:pt x="32" y="83"/>
                    <a:pt x="32" y="89"/>
                  </a:cubicBezTo>
                  <a:cubicBezTo>
                    <a:pt x="23" y="92"/>
                    <a:pt x="28" y="81"/>
                    <a:pt x="27" y="77"/>
                  </a:cubicBezTo>
                  <a:close/>
                  <a:moveTo>
                    <a:pt x="29" y="39"/>
                  </a:moveTo>
                  <a:cubicBezTo>
                    <a:pt x="23" y="37"/>
                    <a:pt x="28" y="26"/>
                    <a:pt x="34" y="28"/>
                  </a:cubicBezTo>
                  <a:cubicBezTo>
                    <a:pt x="36" y="35"/>
                    <a:pt x="29" y="34"/>
                    <a:pt x="29" y="39"/>
                  </a:cubicBezTo>
                  <a:close/>
                  <a:moveTo>
                    <a:pt x="62" y="39"/>
                  </a:moveTo>
                  <a:cubicBezTo>
                    <a:pt x="66" y="39"/>
                    <a:pt x="64" y="45"/>
                    <a:pt x="65" y="49"/>
                  </a:cubicBezTo>
                  <a:cubicBezTo>
                    <a:pt x="63" y="47"/>
                    <a:pt x="61" y="46"/>
                    <a:pt x="57" y="46"/>
                  </a:cubicBezTo>
                  <a:cubicBezTo>
                    <a:pt x="58" y="43"/>
                    <a:pt x="62" y="42"/>
                    <a:pt x="62" y="39"/>
                  </a:cubicBezTo>
                  <a:close/>
                  <a:moveTo>
                    <a:pt x="65" y="66"/>
                  </a:moveTo>
                  <a:cubicBezTo>
                    <a:pt x="68" y="67"/>
                    <a:pt x="67" y="73"/>
                    <a:pt x="67" y="77"/>
                  </a:cubicBezTo>
                  <a:cubicBezTo>
                    <a:pt x="61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F7F5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1" name="Freeform 47">
              <a:extLst>
                <a:ext uri="{FF2B5EF4-FFF2-40B4-BE49-F238E27FC236}">
                  <a16:creationId xmlns:a16="http://schemas.microsoft.com/office/drawing/2014/main" id="{7D703A90-D5F2-470F-966A-13DE41FD87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54695" y="1028224"/>
              <a:ext cx="142015" cy="168500"/>
            </a:xfrm>
            <a:custGeom>
              <a:avLst/>
              <a:gdLst>
                <a:gd name="T0" fmla="*/ 85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0 w 94"/>
                <a:gd name="T15" fmla="*/ 99 h 109"/>
                <a:gd name="T16" fmla="*/ 85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7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5" y="23"/>
                  </a:moveTo>
                  <a:cubicBezTo>
                    <a:pt x="68" y="0"/>
                    <a:pt x="7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5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80" y="48"/>
                    <a:pt x="85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3" y="36"/>
                    <a:pt x="28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7" y="46"/>
                  </a:cubicBezTo>
                  <a:cubicBezTo>
                    <a:pt x="58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2" name="Freeform 48">
              <a:extLst>
                <a:ext uri="{FF2B5EF4-FFF2-40B4-BE49-F238E27FC236}">
                  <a16:creationId xmlns:a16="http://schemas.microsoft.com/office/drawing/2014/main" id="{5C16444E-CCBC-452B-8051-96194FA2B5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84513" y="1028224"/>
              <a:ext cx="141451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6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4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6"/>
                    <a:pt x="29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8" y="46"/>
                  </a:cubicBezTo>
                  <a:cubicBezTo>
                    <a:pt x="59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C1E9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3" name="Freeform 49">
              <a:extLst>
                <a:ext uri="{FF2B5EF4-FFF2-40B4-BE49-F238E27FC236}">
                  <a16:creationId xmlns:a16="http://schemas.microsoft.com/office/drawing/2014/main" id="{2568F16E-3DAB-4E77-9160-B56678ADEC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99967" y="1016000"/>
              <a:ext cx="142015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7 h 109"/>
                <a:gd name="T6" fmla="*/ 25 w 94"/>
                <a:gd name="T7" fmla="*/ 107 h 109"/>
                <a:gd name="T8" fmla="*/ 26 w 94"/>
                <a:gd name="T9" fmla="*/ 107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9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7"/>
                    <a:pt x="22" y="107"/>
                    <a:pt x="25" y="107"/>
                  </a:cubicBezTo>
                  <a:cubicBezTo>
                    <a:pt x="25" y="107"/>
                    <a:pt x="26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9"/>
                    <a:pt x="33" y="83"/>
                    <a:pt x="32" y="89"/>
                  </a:cubicBezTo>
                  <a:cubicBezTo>
                    <a:pt x="24" y="92"/>
                    <a:pt x="29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5"/>
                    <a:pt x="65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3"/>
                    <a:pt x="68" y="76"/>
                  </a:cubicBezTo>
                  <a:cubicBezTo>
                    <a:pt x="62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58C9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94" name="文本框 93">
            <a:extLst>
              <a:ext uri="{FF2B5EF4-FFF2-40B4-BE49-F238E27FC236}">
                <a16:creationId xmlns:a16="http://schemas.microsoft.com/office/drawing/2014/main" id="{23527E4D-EF6B-4920-8B3E-A51A1C0F3FC9}"/>
              </a:ext>
            </a:extLst>
          </p:cNvPr>
          <p:cNvSpPr txBox="1"/>
          <p:nvPr/>
        </p:nvSpPr>
        <p:spPr>
          <a:xfrm>
            <a:off x="3574241" y="457981"/>
            <a:ext cx="50610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4000" dirty="0" smtClean="0">
                <a:solidFill>
                  <a:schemeClr val="bg1"/>
                </a:solidFill>
                <a:cs typeface="+mn-ea"/>
                <a:sym typeface="+mn-lt"/>
              </a:rPr>
              <a:t>02 UBD-formal Install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1" name="文本框 37">
            <a:extLst>
              <a:ext uri="{FF2B5EF4-FFF2-40B4-BE49-F238E27FC236}">
                <a16:creationId xmlns:a16="http://schemas.microsoft.com/office/drawing/2014/main" id="{BF75AC70-28E4-4D92-89E0-2A7E1281F666}"/>
              </a:ext>
            </a:extLst>
          </p:cNvPr>
          <p:cNvSpPr txBox="1"/>
          <p:nvPr/>
        </p:nvSpPr>
        <p:spPr>
          <a:xfrm>
            <a:off x="8510953" y="5977261"/>
            <a:ext cx="1008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chemeClr val="bg1"/>
                </a:solidFill>
                <a:cs typeface="+mn-ea"/>
                <a:sym typeface="+mn-lt"/>
              </a:rPr>
              <a:t>15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4" name="圓角矩形 13"/>
          <p:cNvSpPr/>
          <p:nvPr/>
        </p:nvSpPr>
        <p:spPr>
          <a:xfrm>
            <a:off x="7533050" y="5663434"/>
            <a:ext cx="1003751" cy="313827"/>
          </a:xfrm>
          <a:prstGeom prst="roundRect">
            <a:avLst>
              <a:gd name="adj" fmla="val 50000"/>
            </a:avLst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97758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 xmlns:a16="http://schemas.microsoft.com/office/drawing/2014/main" xmlns:a14="http://schemas.microsoft.com/office/drawing/2010/main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 descr="畫面剪輯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5209" y="1576186"/>
            <a:ext cx="5984064" cy="5281814"/>
          </a:xfrm>
          <a:prstGeom prst="rect">
            <a:avLst/>
          </a:prstGeom>
        </p:spPr>
      </p:pic>
      <p:grpSp>
        <p:nvGrpSpPr>
          <p:cNvPr id="88" name="组合 87">
            <a:extLst>
              <a:ext uri="{FF2B5EF4-FFF2-40B4-BE49-F238E27FC236}">
                <a16:creationId xmlns:a16="http://schemas.microsoft.com/office/drawing/2014/main" id="{E2249108-4EFE-45FD-BEE1-C43FD339EDC8}"/>
              </a:ext>
            </a:extLst>
          </p:cNvPr>
          <p:cNvGrpSpPr/>
          <p:nvPr/>
        </p:nvGrpSpPr>
        <p:grpSpPr>
          <a:xfrm>
            <a:off x="5371426" y="1305404"/>
            <a:ext cx="1449151" cy="180724"/>
            <a:chOff x="5392832" y="1016000"/>
            <a:chExt cx="1449150" cy="180724"/>
          </a:xfrm>
        </p:grpSpPr>
        <p:sp>
          <p:nvSpPr>
            <p:cNvPr id="89" name="Freeform 45">
              <a:extLst>
                <a:ext uri="{FF2B5EF4-FFF2-40B4-BE49-F238E27FC236}">
                  <a16:creationId xmlns:a16="http://schemas.microsoft.com/office/drawing/2014/main" id="{735A50D2-4EE9-4928-AA5B-2B1B311A06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92832" y="1021378"/>
              <a:ext cx="142015" cy="169628"/>
            </a:xfrm>
            <a:custGeom>
              <a:avLst/>
              <a:gdLst>
                <a:gd name="T0" fmla="*/ 86 w 94"/>
                <a:gd name="T1" fmla="*/ 23 h 110"/>
                <a:gd name="T2" fmla="*/ 2 w 94"/>
                <a:gd name="T3" fmla="*/ 39 h 110"/>
                <a:gd name="T4" fmla="*/ 17 w 94"/>
                <a:gd name="T5" fmla="*/ 107 h 110"/>
                <a:gd name="T6" fmla="*/ 25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1 w 94"/>
                <a:gd name="T15" fmla="*/ 99 h 110"/>
                <a:gd name="T16" fmla="*/ 86 w 94"/>
                <a:gd name="T17" fmla="*/ 23 h 110"/>
                <a:gd name="T18" fmla="*/ 28 w 94"/>
                <a:gd name="T19" fmla="*/ 77 h 110"/>
                <a:gd name="T20" fmla="*/ 33 w 94"/>
                <a:gd name="T21" fmla="*/ 89 h 110"/>
                <a:gd name="T22" fmla="*/ 28 w 94"/>
                <a:gd name="T23" fmla="*/ 77 h 110"/>
                <a:gd name="T24" fmla="*/ 30 w 94"/>
                <a:gd name="T25" fmla="*/ 39 h 110"/>
                <a:gd name="T26" fmla="*/ 35 w 94"/>
                <a:gd name="T27" fmla="*/ 28 h 110"/>
                <a:gd name="T28" fmla="*/ 30 w 94"/>
                <a:gd name="T29" fmla="*/ 39 h 110"/>
                <a:gd name="T30" fmla="*/ 63 w 94"/>
                <a:gd name="T31" fmla="*/ 39 h 110"/>
                <a:gd name="T32" fmla="*/ 66 w 94"/>
                <a:gd name="T33" fmla="*/ 49 h 110"/>
                <a:gd name="T34" fmla="*/ 58 w 94"/>
                <a:gd name="T35" fmla="*/ 46 h 110"/>
                <a:gd name="T36" fmla="*/ 63 w 94"/>
                <a:gd name="T37" fmla="*/ 39 h 110"/>
                <a:gd name="T38" fmla="*/ 66 w 94"/>
                <a:gd name="T39" fmla="*/ 66 h 110"/>
                <a:gd name="T40" fmla="*/ 68 w 94"/>
                <a:gd name="T41" fmla="*/ 77 h 110"/>
                <a:gd name="T42" fmla="*/ 66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6" y="23"/>
                  </a:moveTo>
                  <a:cubicBezTo>
                    <a:pt x="69" y="0"/>
                    <a:pt x="8" y="2"/>
                    <a:pt x="2" y="39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8"/>
                    <a:pt x="22" y="107"/>
                    <a:pt x="25" y="107"/>
                  </a:cubicBezTo>
                  <a:cubicBezTo>
                    <a:pt x="26" y="107"/>
                    <a:pt x="26" y="107"/>
                    <a:pt x="26" y="107"/>
                  </a:cubicBezTo>
                  <a:cubicBezTo>
                    <a:pt x="29" y="106"/>
                    <a:pt x="30" y="107"/>
                    <a:pt x="31" y="107"/>
                  </a:cubicBezTo>
                  <a:cubicBezTo>
                    <a:pt x="40" y="110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8" y="77"/>
                  </a:moveTo>
                  <a:cubicBezTo>
                    <a:pt x="31" y="79"/>
                    <a:pt x="33" y="83"/>
                    <a:pt x="33" y="89"/>
                  </a:cubicBezTo>
                  <a:cubicBezTo>
                    <a:pt x="24" y="92"/>
                    <a:pt x="29" y="81"/>
                    <a:pt x="28" y="77"/>
                  </a:cubicBezTo>
                  <a:close/>
                  <a:moveTo>
                    <a:pt x="30" y="39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4"/>
                    <a:pt x="30" y="39"/>
                  </a:cubicBezTo>
                  <a:close/>
                  <a:moveTo>
                    <a:pt x="63" y="39"/>
                  </a:moveTo>
                  <a:cubicBezTo>
                    <a:pt x="66" y="39"/>
                    <a:pt x="65" y="45"/>
                    <a:pt x="66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9"/>
                  </a:cubicBezTo>
                  <a:close/>
                  <a:moveTo>
                    <a:pt x="66" y="66"/>
                  </a:moveTo>
                  <a:cubicBezTo>
                    <a:pt x="69" y="67"/>
                    <a:pt x="68" y="73"/>
                    <a:pt x="68" y="77"/>
                  </a:cubicBezTo>
                  <a:cubicBezTo>
                    <a:pt x="62" y="76"/>
                    <a:pt x="62" y="70"/>
                    <a:pt x="66" y="66"/>
                  </a:cubicBezTo>
                  <a:close/>
                </a:path>
              </a:pathLst>
            </a:custGeom>
            <a:solidFill>
              <a:srgbClr val="EDB2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0" name="Freeform 46">
              <a:extLst>
                <a:ext uri="{FF2B5EF4-FFF2-40B4-BE49-F238E27FC236}">
                  <a16:creationId xmlns:a16="http://schemas.microsoft.com/office/drawing/2014/main" id="{B03A9C7A-4A3E-4CDF-BC8F-27021E3BCB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25270" y="1021378"/>
              <a:ext cx="141451" cy="169628"/>
            </a:xfrm>
            <a:custGeom>
              <a:avLst/>
              <a:gdLst>
                <a:gd name="T0" fmla="*/ 85 w 94"/>
                <a:gd name="T1" fmla="*/ 23 h 110"/>
                <a:gd name="T2" fmla="*/ 1 w 94"/>
                <a:gd name="T3" fmla="*/ 39 h 110"/>
                <a:gd name="T4" fmla="*/ 17 w 94"/>
                <a:gd name="T5" fmla="*/ 107 h 110"/>
                <a:gd name="T6" fmla="*/ 24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0 w 94"/>
                <a:gd name="T15" fmla="*/ 99 h 110"/>
                <a:gd name="T16" fmla="*/ 85 w 94"/>
                <a:gd name="T17" fmla="*/ 23 h 110"/>
                <a:gd name="T18" fmla="*/ 27 w 94"/>
                <a:gd name="T19" fmla="*/ 77 h 110"/>
                <a:gd name="T20" fmla="*/ 32 w 94"/>
                <a:gd name="T21" fmla="*/ 89 h 110"/>
                <a:gd name="T22" fmla="*/ 27 w 94"/>
                <a:gd name="T23" fmla="*/ 77 h 110"/>
                <a:gd name="T24" fmla="*/ 29 w 94"/>
                <a:gd name="T25" fmla="*/ 39 h 110"/>
                <a:gd name="T26" fmla="*/ 34 w 94"/>
                <a:gd name="T27" fmla="*/ 28 h 110"/>
                <a:gd name="T28" fmla="*/ 29 w 94"/>
                <a:gd name="T29" fmla="*/ 39 h 110"/>
                <a:gd name="T30" fmla="*/ 62 w 94"/>
                <a:gd name="T31" fmla="*/ 39 h 110"/>
                <a:gd name="T32" fmla="*/ 65 w 94"/>
                <a:gd name="T33" fmla="*/ 49 h 110"/>
                <a:gd name="T34" fmla="*/ 57 w 94"/>
                <a:gd name="T35" fmla="*/ 46 h 110"/>
                <a:gd name="T36" fmla="*/ 62 w 94"/>
                <a:gd name="T37" fmla="*/ 39 h 110"/>
                <a:gd name="T38" fmla="*/ 65 w 94"/>
                <a:gd name="T39" fmla="*/ 66 h 110"/>
                <a:gd name="T40" fmla="*/ 67 w 94"/>
                <a:gd name="T41" fmla="*/ 77 h 110"/>
                <a:gd name="T42" fmla="*/ 65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5" y="23"/>
                  </a:moveTo>
                  <a:cubicBezTo>
                    <a:pt x="68" y="0"/>
                    <a:pt x="7" y="2"/>
                    <a:pt x="1" y="39"/>
                  </a:cubicBezTo>
                  <a:cubicBezTo>
                    <a:pt x="20" y="48"/>
                    <a:pt x="0" y="91"/>
                    <a:pt x="17" y="107"/>
                  </a:cubicBezTo>
                  <a:cubicBezTo>
                    <a:pt x="19" y="108"/>
                    <a:pt x="22" y="107"/>
                    <a:pt x="24" y="107"/>
                  </a:cubicBezTo>
                  <a:cubicBezTo>
                    <a:pt x="25" y="107"/>
                    <a:pt x="25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39" y="110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79" y="48"/>
                    <a:pt x="85" y="23"/>
                  </a:cubicBezTo>
                  <a:close/>
                  <a:moveTo>
                    <a:pt x="27" y="77"/>
                  </a:moveTo>
                  <a:cubicBezTo>
                    <a:pt x="31" y="79"/>
                    <a:pt x="32" y="83"/>
                    <a:pt x="32" y="89"/>
                  </a:cubicBezTo>
                  <a:cubicBezTo>
                    <a:pt x="23" y="92"/>
                    <a:pt x="28" y="81"/>
                    <a:pt x="27" y="77"/>
                  </a:cubicBezTo>
                  <a:close/>
                  <a:moveTo>
                    <a:pt x="29" y="39"/>
                  </a:moveTo>
                  <a:cubicBezTo>
                    <a:pt x="23" y="37"/>
                    <a:pt x="28" y="26"/>
                    <a:pt x="34" y="28"/>
                  </a:cubicBezTo>
                  <a:cubicBezTo>
                    <a:pt x="36" y="35"/>
                    <a:pt x="29" y="34"/>
                    <a:pt x="29" y="39"/>
                  </a:cubicBezTo>
                  <a:close/>
                  <a:moveTo>
                    <a:pt x="62" y="39"/>
                  </a:moveTo>
                  <a:cubicBezTo>
                    <a:pt x="66" y="39"/>
                    <a:pt x="64" y="45"/>
                    <a:pt x="65" y="49"/>
                  </a:cubicBezTo>
                  <a:cubicBezTo>
                    <a:pt x="63" y="47"/>
                    <a:pt x="61" y="46"/>
                    <a:pt x="57" y="46"/>
                  </a:cubicBezTo>
                  <a:cubicBezTo>
                    <a:pt x="58" y="43"/>
                    <a:pt x="62" y="42"/>
                    <a:pt x="62" y="39"/>
                  </a:cubicBezTo>
                  <a:close/>
                  <a:moveTo>
                    <a:pt x="65" y="66"/>
                  </a:moveTo>
                  <a:cubicBezTo>
                    <a:pt x="68" y="67"/>
                    <a:pt x="67" y="73"/>
                    <a:pt x="67" y="77"/>
                  </a:cubicBezTo>
                  <a:cubicBezTo>
                    <a:pt x="61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F7F5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1" name="Freeform 47">
              <a:extLst>
                <a:ext uri="{FF2B5EF4-FFF2-40B4-BE49-F238E27FC236}">
                  <a16:creationId xmlns:a16="http://schemas.microsoft.com/office/drawing/2014/main" id="{7D703A90-D5F2-470F-966A-13DE41FD87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54695" y="1028224"/>
              <a:ext cx="142015" cy="168500"/>
            </a:xfrm>
            <a:custGeom>
              <a:avLst/>
              <a:gdLst>
                <a:gd name="T0" fmla="*/ 85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0 w 94"/>
                <a:gd name="T15" fmla="*/ 99 h 109"/>
                <a:gd name="T16" fmla="*/ 85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7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5" y="23"/>
                  </a:moveTo>
                  <a:cubicBezTo>
                    <a:pt x="68" y="0"/>
                    <a:pt x="7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5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80" y="48"/>
                    <a:pt x="85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3" y="36"/>
                    <a:pt x="28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7" y="46"/>
                  </a:cubicBezTo>
                  <a:cubicBezTo>
                    <a:pt x="58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2" name="Freeform 48">
              <a:extLst>
                <a:ext uri="{FF2B5EF4-FFF2-40B4-BE49-F238E27FC236}">
                  <a16:creationId xmlns:a16="http://schemas.microsoft.com/office/drawing/2014/main" id="{5C16444E-CCBC-452B-8051-96194FA2B5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84513" y="1028224"/>
              <a:ext cx="141451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6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4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6"/>
                    <a:pt x="29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8" y="46"/>
                  </a:cubicBezTo>
                  <a:cubicBezTo>
                    <a:pt x="59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C1E9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3" name="Freeform 49">
              <a:extLst>
                <a:ext uri="{FF2B5EF4-FFF2-40B4-BE49-F238E27FC236}">
                  <a16:creationId xmlns:a16="http://schemas.microsoft.com/office/drawing/2014/main" id="{2568F16E-3DAB-4E77-9160-B56678ADEC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99967" y="1016000"/>
              <a:ext cx="142015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7 h 109"/>
                <a:gd name="T6" fmla="*/ 25 w 94"/>
                <a:gd name="T7" fmla="*/ 107 h 109"/>
                <a:gd name="T8" fmla="*/ 26 w 94"/>
                <a:gd name="T9" fmla="*/ 107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9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7"/>
                    <a:pt x="22" y="107"/>
                    <a:pt x="25" y="107"/>
                  </a:cubicBezTo>
                  <a:cubicBezTo>
                    <a:pt x="25" y="107"/>
                    <a:pt x="26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9"/>
                    <a:pt x="33" y="83"/>
                    <a:pt x="32" y="89"/>
                  </a:cubicBezTo>
                  <a:cubicBezTo>
                    <a:pt x="24" y="92"/>
                    <a:pt x="29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5"/>
                    <a:pt x="65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3"/>
                    <a:pt x="68" y="76"/>
                  </a:cubicBezTo>
                  <a:cubicBezTo>
                    <a:pt x="62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58C9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94" name="文本框 93">
            <a:extLst>
              <a:ext uri="{FF2B5EF4-FFF2-40B4-BE49-F238E27FC236}">
                <a16:creationId xmlns:a16="http://schemas.microsoft.com/office/drawing/2014/main" id="{23527E4D-EF6B-4920-8B3E-A51A1C0F3FC9}"/>
              </a:ext>
            </a:extLst>
          </p:cNvPr>
          <p:cNvSpPr txBox="1"/>
          <p:nvPr/>
        </p:nvSpPr>
        <p:spPr>
          <a:xfrm>
            <a:off x="3574241" y="457981"/>
            <a:ext cx="50610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4000" dirty="0" smtClean="0">
                <a:solidFill>
                  <a:schemeClr val="bg1"/>
                </a:solidFill>
                <a:cs typeface="+mn-ea"/>
                <a:sym typeface="+mn-lt"/>
              </a:rPr>
              <a:t>02 UBD-formal Install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1" name="文本框 37">
            <a:extLst>
              <a:ext uri="{FF2B5EF4-FFF2-40B4-BE49-F238E27FC236}">
                <a16:creationId xmlns:a16="http://schemas.microsoft.com/office/drawing/2014/main" id="{BF75AC70-28E4-4D92-89E0-2A7E1281F666}"/>
              </a:ext>
            </a:extLst>
          </p:cNvPr>
          <p:cNvSpPr txBox="1"/>
          <p:nvPr/>
        </p:nvSpPr>
        <p:spPr>
          <a:xfrm>
            <a:off x="8510953" y="5977261"/>
            <a:ext cx="1008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chemeClr val="bg1"/>
                </a:solidFill>
                <a:cs typeface="+mn-ea"/>
                <a:sym typeface="+mn-lt"/>
              </a:rPr>
              <a:t>16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4" name="圓角矩形 13"/>
          <p:cNvSpPr/>
          <p:nvPr/>
        </p:nvSpPr>
        <p:spPr>
          <a:xfrm>
            <a:off x="7605522" y="5719100"/>
            <a:ext cx="1003751" cy="313827"/>
          </a:xfrm>
          <a:prstGeom prst="roundRect">
            <a:avLst>
              <a:gd name="adj" fmla="val 50000"/>
            </a:avLst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4982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 xmlns:a16="http://schemas.microsoft.com/office/drawing/2014/main" xmlns:a14="http://schemas.microsoft.com/office/drawing/2010/main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组合 87">
            <a:extLst>
              <a:ext uri="{FF2B5EF4-FFF2-40B4-BE49-F238E27FC236}">
                <a16:creationId xmlns:a16="http://schemas.microsoft.com/office/drawing/2014/main" id="{E2249108-4EFE-45FD-BEE1-C43FD339EDC8}"/>
              </a:ext>
            </a:extLst>
          </p:cNvPr>
          <p:cNvGrpSpPr/>
          <p:nvPr/>
        </p:nvGrpSpPr>
        <p:grpSpPr>
          <a:xfrm>
            <a:off x="5371426" y="1305404"/>
            <a:ext cx="1449151" cy="180724"/>
            <a:chOff x="5392832" y="1016000"/>
            <a:chExt cx="1449150" cy="180724"/>
          </a:xfrm>
        </p:grpSpPr>
        <p:sp>
          <p:nvSpPr>
            <p:cNvPr id="89" name="Freeform 45">
              <a:extLst>
                <a:ext uri="{FF2B5EF4-FFF2-40B4-BE49-F238E27FC236}">
                  <a16:creationId xmlns:a16="http://schemas.microsoft.com/office/drawing/2014/main" id="{735A50D2-4EE9-4928-AA5B-2B1B311A06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92832" y="1021378"/>
              <a:ext cx="142015" cy="169628"/>
            </a:xfrm>
            <a:custGeom>
              <a:avLst/>
              <a:gdLst>
                <a:gd name="T0" fmla="*/ 86 w 94"/>
                <a:gd name="T1" fmla="*/ 23 h 110"/>
                <a:gd name="T2" fmla="*/ 2 w 94"/>
                <a:gd name="T3" fmla="*/ 39 h 110"/>
                <a:gd name="T4" fmla="*/ 17 w 94"/>
                <a:gd name="T5" fmla="*/ 107 h 110"/>
                <a:gd name="T6" fmla="*/ 25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1 w 94"/>
                <a:gd name="T15" fmla="*/ 99 h 110"/>
                <a:gd name="T16" fmla="*/ 86 w 94"/>
                <a:gd name="T17" fmla="*/ 23 h 110"/>
                <a:gd name="T18" fmla="*/ 28 w 94"/>
                <a:gd name="T19" fmla="*/ 77 h 110"/>
                <a:gd name="T20" fmla="*/ 33 w 94"/>
                <a:gd name="T21" fmla="*/ 89 h 110"/>
                <a:gd name="T22" fmla="*/ 28 w 94"/>
                <a:gd name="T23" fmla="*/ 77 h 110"/>
                <a:gd name="T24" fmla="*/ 30 w 94"/>
                <a:gd name="T25" fmla="*/ 39 h 110"/>
                <a:gd name="T26" fmla="*/ 35 w 94"/>
                <a:gd name="T27" fmla="*/ 28 h 110"/>
                <a:gd name="T28" fmla="*/ 30 w 94"/>
                <a:gd name="T29" fmla="*/ 39 h 110"/>
                <a:gd name="T30" fmla="*/ 63 w 94"/>
                <a:gd name="T31" fmla="*/ 39 h 110"/>
                <a:gd name="T32" fmla="*/ 66 w 94"/>
                <a:gd name="T33" fmla="*/ 49 h 110"/>
                <a:gd name="T34" fmla="*/ 58 w 94"/>
                <a:gd name="T35" fmla="*/ 46 h 110"/>
                <a:gd name="T36" fmla="*/ 63 w 94"/>
                <a:gd name="T37" fmla="*/ 39 h 110"/>
                <a:gd name="T38" fmla="*/ 66 w 94"/>
                <a:gd name="T39" fmla="*/ 66 h 110"/>
                <a:gd name="T40" fmla="*/ 68 w 94"/>
                <a:gd name="T41" fmla="*/ 77 h 110"/>
                <a:gd name="T42" fmla="*/ 66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6" y="23"/>
                  </a:moveTo>
                  <a:cubicBezTo>
                    <a:pt x="69" y="0"/>
                    <a:pt x="8" y="2"/>
                    <a:pt x="2" y="39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8"/>
                    <a:pt x="22" y="107"/>
                    <a:pt x="25" y="107"/>
                  </a:cubicBezTo>
                  <a:cubicBezTo>
                    <a:pt x="26" y="107"/>
                    <a:pt x="26" y="107"/>
                    <a:pt x="26" y="107"/>
                  </a:cubicBezTo>
                  <a:cubicBezTo>
                    <a:pt x="29" y="106"/>
                    <a:pt x="30" y="107"/>
                    <a:pt x="31" y="107"/>
                  </a:cubicBezTo>
                  <a:cubicBezTo>
                    <a:pt x="40" y="110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8" y="77"/>
                  </a:moveTo>
                  <a:cubicBezTo>
                    <a:pt x="31" y="79"/>
                    <a:pt x="33" y="83"/>
                    <a:pt x="33" y="89"/>
                  </a:cubicBezTo>
                  <a:cubicBezTo>
                    <a:pt x="24" y="92"/>
                    <a:pt x="29" y="81"/>
                    <a:pt x="28" y="77"/>
                  </a:cubicBezTo>
                  <a:close/>
                  <a:moveTo>
                    <a:pt x="30" y="39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4"/>
                    <a:pt x="30" y="39"/>
                  </a:cubicBezTo>
                  <a:close/>
                  <a:moveTo>
                    <a:pt x="63" y="39"/>
                  </a:moveTo>
                  <a:cubicBezTo>
                    <a:pt x="66" y="39"/>
                    <a:pt x="65" y="45"/>
                    <a:pt x="66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9"/>
                  </a:cubicBezTo>
                  <a:close/>
                  <a:moveTo>
                    <a:pt x="66" y="66"/>
                  </a:moveTo>
                  <a:cubicBezTo>
                    <a:pt x="69" y="67"/>
                    <a:pt x="68" y="73"/>
                    <a:pt x="68" y="77"/>
                  </a:cubicBezTo>
                  <a:cubicBezTo>
                    <a:pt x="62" y="76"/>
                    <a:pt x="62" y="70"/>
                    <a:pt x="66" y="66"/>
                  </a:cubicBezTo>
                  <a:close/>
                </a:path>
              </a:pathLst>
            </a:custGeom>
            <a:solidFill>
              <a:srgbClr val="EDB2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0" name="Freeform 46">
              <a:extLst>
                <a:ext uri="{FF2B5EF4-FFF2-40B4-BE49-F238E27FC236}">
                  <a16:creationId xmlns:a16="http://schemas.microsoft.com/office/drawing/2014/main" id="{B03A9C7A-4A3E-4CDF-BC8F-27021E3BCB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25270" y="1021378"/>
              <a:ext cx="141451" cy="169628"/>
            </a:xfrm>
            <a:custGeom>
              <a:avLst/>
              <a:gdLst>
                <a:gd name="T0" fmla="*/ 85 w 94"/>
                <a:gd name="T1" fmla="*/ 23 h 110"/>
                <a:gd name="T2" fmla="*/ 1 w 94"/>
                <a:gd name="T3" fmla="*/ 39 h 110"/>
                <a:gd name="T4" fmla="*/ 17 w 94"/>
                <a:gd name="T5" fmla="*/ 107 h 110"/>
                <a:gd name="T6" fmla="*/ 24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0 w 94"/>
                <a:gd name="T15" fmla="*/ 99 h 110"/>
                <a:gd name="T16" fmla="*/ 85 w 94"/>
                <a:gd name="T17" fmla="*/ 23 h 110"/>
                <a:gd name="T18" fmla="*/ 27 w 94"/>
                <a:gd name="T19" fmla="*/ 77 h 110"/>
                <a:gd name="T20" fmla="*/ 32 w 94"/>
                <a:gd name="T21" fmla="*/ 89 h 110"/>
                <a:gd name="T22" fmla="*/ 27 w 94"/>
                <a:gd name="T23" fmla="*/ 77 h 110"/>
                <a:gd name="T24" fmla="*/ 29 w 94"/>
                <a:gd name="T25" fmla="*/ 39 h 110"/>
                <a:gd name="T26" fmla="*/ 34 w 94"/>
                <a:gd name="T27" fmla="*/ 28 h 110"/>
                <a:gd name="T28" fmla="*/ 29 w 94"/>
                <a:gd name="T29" fmla="*/ 39 h 110"/>
                <a:gd name="T30" fmla="*/ 62 w 94"/>
                <a:gd name="T31" fmla="*/ 39 h 110"/>
                <a:gd name="T32" fmla="*/ 65 w 94"/>
                <a:gd name="T33" fmla="*/ 49 h 110"/>
                <a:gd name="T34" fmla="*/ 57 w 94"/>
                <a:gd name="T35" fmla="*/ 46 h 110"/>
                <a:gd name="T36" fmla="*/ 62 w 94"/>
                <a:gd name="T37" fmla="*/ 39 h 110"/>
                <a:gd name="T38" fmla="*/ 65 w 94"/>
                <a:gd name="T39" fmla="*/ 66 h 110"/>
                <a:gd name="T40" fmla="*/ 67 w 94"/>
                <a:gd name="T41" fmla="*/ 77 h 110"/>
                <a:gd name="T42" fmla="*/ 65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5" y="23"/>
                  </a:moveTo>
                  <a:cubicBezTo>
                    <a:pt x="68" y="0"/>
                    <a:pt x="7" y="2"/>
                    <a:pt x="1" y="39"/>
                  </a:cubicBezTo>
                  <a:cubicBezTo>
                    <a:pt x="20" y="48"/>
                    <a:pt x="0" y="91"/>
                    <a:pt x="17" y="107"/>
                  </a:cubicBezTo>
                  <a:cubicBezTo>
                    <a:pt x="19" y="108"/>
                    <a:pt x="22" y="107"/>
                    <a:pt x="24" y="107"/>
                  </a:cubicBezTo>
                  <a:cubicBezTo>
                    <a:pt x="25" y="107"/>
                    <a:pt x="25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39" y="110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79" y="48"/>
                    <a:pt x="85" y="23"/>
                  </a:cubicBezTo>
                  <a:close/>
                  <a:moveTo>
                    <a:pt x="27" y="77"/>
                  </a:moveTo>
                  <a:cubicBezTo>
                    <a:pt x="31" y="79"/>
                    <a:pt x="32" y="83"/>
                    <a:pt x="32" y="89"/>
                  </a:cubicBezTo>
                  <a:cubicBezTo>
                    <a:pt x="23" y="92"/>
                    <a:pt x="28" y="81"/>
                    <a:pt x="27" y="77"/>
                  </a:cubicBezTo>
                  <a:close/>
                  <a:moveTo>
                    <a:pt x="29" y="39"/>
                  </a:moveTo>
                  <a:cubicBezTo>
                    <a:pt x="23" y="37"/>
                    <a:pt x="28" y="26"/>
                    <a:pt x="34" y="28"/>
                  </a:cubicBezTo>
                  <a:cubicBezTo>
                    <a:pt x="36" y="35"/>
                    <a:pt x="29" y="34"/>
                    <a:pt x="29" y="39"/>
                  </a:cubicBezTo>
                  <a:close/>
                  <a:moveTo>
                    <a:pt x="62" y="39"/>
                  </a:moveTo>
                  <a:cubicBezTo>
                    <a:pt x="66" y="39"/>
                    <a:pt x="64" y="45"/>
                    <a:pt x="65" y="49"/>
                  </a:cubicBezTo>
                  <a:cubicBezTo>
                    <a:pt x="63" y="47"/>
                    <a:pt x="61" y="46"/>
                    <a:pt x="57" y="46"/>
                  </a:cubicBezTo>
                  <a:cubicBezTo>
                    <a:pt x="58" y="43"/>
                    <a:pt x="62" y="42"/>
                    <a:pt x="62" y="39"/>
                  </a:cubicBezTo>
                  <a:close/>
                  <a:moveTo>
                    <a:pt x="65" y="66"/>
                  </a:moveTo>
                  <a:cubicBezTo>
                    <a:pt x="68" y="67"/>
                    <a:pt x="67" y="73"/>
                    <a:pt x="67" y="77"/>
                  </a:cubicBezTo>
                  <a:cubicBezTo>
                    <a:pt x="61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F7F5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1" name="Freeform 47">
              <a:extLst>
                <a:ext uri="{FF2B5EF4-FFF2-40B4-BE49-F238E27FC236}">
                  <a16:creationId xmlns:a16="http://schemas.microsoft.com/office/drawing/2014/main" id="{7D703A90-D5F2-470F-966A-13DE41FD87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54695" y="1028224"/>
              <a:ext cx="142015" cy="168500"/>
            </a:xfrm>
            <a:custGeom>
              <a:avLst/>
              <a:gdLst>
                <a:gd name="T0" fmla="*/ 85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0 w 94"/>
                <a:gd name="T15" fmla="*/ 99 h 109"/>
                <a:gd name="T16" fmla="*/ 85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7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5" y="23"/>
                  </a:moveTo>
                  <a:cubicBezTo>
                    <a:pt x="68" y="0"/>
                    <a:pt x="7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5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80" y="48"/>
                    <a:pt x="85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3" y="36"/>
                    <a:pt x="28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7" y="46"/>
                  </a:cubicBezTo>
                  <a:cubicBezTo>
                    <a:pt x="58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2" name="Freeform 48">
              <a:extLst>
                <a:ext uri="{FF2B5EF4-FFF2-40B4-BE49-F238E27FC236}">
                  <a16:creationId xmlns:a16="http://schemas.microsoft.com/office/drawing/2014/main" id="{5C16444E-CCBC-452B-8051-96194FA2B5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84513" y="1028224"/>
              <a:ext cx="141451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6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4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6"/>
                    <a:pt x="29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8" y="46"/>
                  </a:cubicBezTo>
                  <a:cubicBezTo>
                    <a:pt x="59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C1E9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3" name="Freeform 49">
              <a:extLst>
                <a:ext uri="{FF2B5EF4-FFF2-40B4-BE49-F238E27FC236}">
                  <a16:creationId xmlns:a16="http://schemas.microsoft.com/office/drawing/2014/main" id="{2568F16E-3DAB-4E77-9160-B56678ADEC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99967" y="1016000"/>
              <a:ext cx="142015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7 h 109"/>
                <a:gd name="T6" fmla="*/ 25 w 94"/>
                <a:gd name="T7" fmla="*/ 107 h 109"/>
                <a:gd name="T8" fmla="*/ 26 w 94"/>
                <a:gd name="T9" fmla="*/ 107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9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7"/>
                    <a:pt x="22" y="107"/>
                    <a:pt x="25" y="107"/>
                  </a:cubicBezTo>
                  <a:cubicBezTo>
                    <a:pt x="25" y="107"/>
                    <a:pt x="26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9"/>
                    <a:pt x="33" y="83"/>
                    <a:pt x="32" y="89"/>
                  </a:cubicBezTo>
                  <a:cubicBezTo>
                    <a:pt x="24" y="92"/>
                    <a:pt x="29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5"/>
                    <a:pt x="65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3"/>
                    <a:pt x="68" y="76"/>
                  </a:cubicBezTo>
                  <a:cubicBezTo>
                    <a:pt x="62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58C9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94" name="文本框 93">
            <a:extLst>
              <a:ext uri="{FF2B5EF4-FFF2-40B4-BE49-F238E27FC236}">
                <a16:creationId xmlns:a16="http://schemas.microsoft.com/office/drawing/2014/main" id="{23527E4D-EF6B-4920-8B3E-A51A1C0F3FC9}"/>
              </a:ext>
            </a:extLst>
          </p:cNvPr>
          <p:cNvSpPr txBox="1"/>
          <p:nvPr/>
        </p:nvSpPr>
        <p:spPr>
          <a:xfrm>
            <a:off x="3574241" y="457981"/>
            <a:ext cx="50610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4000" dirty="0" smtClean="0">
                <a:solidFill>
                  <a:schemeClr val="bg1"/>
                </a:solidFill>
                <a:cs typeface="+mn-ea"/>
                <a:sym typeface="+mn-lt"/>
              </a:rPr>
              <a:t>02 UBD-formal Install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1" name="文本框 37">
            <a:extLst>
              <a:ext uri="{FF2B5EF4-FFF2-40B4-BE49-F238E27FC236}">
                <a16:creationId xmlns:a16="http://schemas.microsoft.com/office/drawing/2014/main" id="{BF75AC70-28E4-4D92-89E0-2A7E1281F666}"/>
              </a:ext>
            </a:extLst>
          </p:cNvPr>
          <p:cNvSpPr txBox="1"/>
          <p:nvPr/>
        </p:nvSpPr>
        <p:spPr>
          <a:xfrm>
            <a:off x="8510953" y="5977261"/>
            <a:ext cx="1008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chemeClr val="bg1"/>
                </a:solidFill>
                <a:cs typeface="+mn-ea"/>
                <a:sym typeface="+mn-lt"/>
              </a:rPr>
              <a:t>17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4" name="圓角矩形 13"/>
          <p:cNvSpPr/>
          <p:nvPr/>
        </p:nvSpPr>
        <p:spPr>
          <a:xfrm>
            <a:off x="5774589" y="4278923"/>
            <a:ext cx="1003751" cy="313827"/>
          </a:xfrm>
          <a:prstGeom prst="roundRect">
            <a:avLst>
              <a:gd name="adj" fmla="val 50000"/>
            </a:avLst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" name="圖片 1" descr="畫面剪輯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6550" y="1389654"/>
            <a:ext cx="6068692" cy="5389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715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 xmlns:a16="http://schemas.microsoft.com/office/drawing/2014/main" xmlns:a14="http://schemas.microsoft.com/office/drawing/2010/main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组合 87">
            <a:extLst>
              <a:ext uri="{FF2B5EF4-FFF2-40B4-BE49-F238E27FC236}">
                <a16:creationId xmlns:a16="http://schemas.microsoft.com/office/drawing/2014/main" id="{E2249108-4EFE-45FD-BEE1-C43FD339EDC8}"/>
              </a:ext>
            </a:extLst>
          </p:cNvPr>
          <p:cNvGrpSpPr/>
          <p:nvPr/>
        </p:nvGrpSpPr>
        <p:grpSpPr>
          <a:xfrm>
            <a:off x="5371426" y="1305404"/>
            <a:ext cx="1449151" cy="180724"/>
            <a:chOff x="5392832" y="1016000"/>
            <a:chExt cx="1449150" cy="180724"/>
          </a:xfrm>
        </p:grpSpPr>
        <p:sp>
          <p:nvSpPr>
            <p:cNvPr id="89" name="Freeform 45">
              <a:extLst>
                <a:ext uri="{FF2B5EF4-FFF2-40B4-BE49-F238E27FC236}">
                  <a16:creationId xmlns:a16="http://schemas.microsoft.com/office/drawing/2014/main" id="{735A50D2-4EE9-4928-AA5B-2B1B311A06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92832" y="1021378"/>
              <a:ext cx="142015" cy="169628"/>
            </a:xfrm>
            <a:custGeom>
              <a:avLst/>
              <a:gdLst>
                <a:gd name="T0" fmla="*/ 86 w 94"/>
                <a:gd name="T1" fmla="*/ 23 h 110"/>
                <a:gd name="T2" fmla="*/ 2 w 94"/>
                <a:gd name="T3" fmla="*/ 39 h 110"/>
                <a:gd name="T4" fmla="*/ 17 w 94"/>
                <a:gd name="T5" fmla="*/ 107 h 110"/>
                <a:gd name="T6" fmla="*/ 25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1 w 94"/>
                <a:gd name="T15" fmla="*/ 99 h 110"/>
                <a:gd name="T16" fmla="*/ 86 w 94"/>
                <a:gd name="T17" fmla="*/ 23 h 110"/>
                <a:gd name="T18" fmla="*/ 28 w 94"/>
                <a:gd name="T19" fmla="*/ 77 h 110"/>
                <a:gd name="T20" fmla="*/ 33 w 94"/>
                <a:gd name="T21" fmla="*/ 89 h 110"/>
                <a:gd name="T22" fmla="*/ 28 w 94"/>
                <a:gd name="T23" fmla="*/ 77 h 110"/>
                <a:gd name="T24" fmla="*/ 30 w 94"/>
                <a:gd name="T25" fmla="*/ 39 h 110"/>
                <a:gd name="T26" fmla="*/ 35 w 94"/>
                <a:gd name="T27" fmla="*/ 28 h 110"/>
                <a:gd name="T28" fmla="*/ 30 w 94"/>
                <a:gd name="T29" fmla="*/ 39 h 110"/>
                <a:gd name="T30" fmla="*/ 63 w 94"/>
                <a:gd name="T31" fmla="*/ 39 h 110"/>
                <a:gd name="T32" fmla="*/ 66 w 94"/>
                <a:gd name="T33" fmla="*/ 49 h 110"/>
                <a:gd name="T34" fmla="*/ 58 w 94"/>
                <a:gd name="T35" fmla="*/ 46 h 110"/>
                <a:gd name="T36" fmla="*/ 63 w 94"/>
                <a:gd name="T37" fmla="*/ 39 h 110"/>
                <a:gd name="T38" fmla="*/ 66 w 94"/>
                <a:gd name="T39" fmla="*/ 66 h 110"/>
                <a:gd name="T40" fmla="*/ 68 w 94"/>
                <a:gd name="T41" fmla="*/ 77 h 110"/>
                <a:gd name="T42" fmla="*/ 66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6" y="23"/>
                  </a:moveTo>
                  <a:cubicBezTo>
                    <a:pt x="69" y="0"/>
                    <a:pt x="8" y="2"/>
                    <a:pt x="2" y="39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8"/>
                    <a:pt x="22" y="107"/>
                    <a:pt x="25" y="107"/>
                  </a:cubicBezTo>
                  <a:cubicBezTo>
                    <a:pt x="26" y="107"/>
                    <a:pt x="26" y="107"/>
                    <a:pt x="26" y="107"/>
                  </a:cubicBezTo>
                  <a:cubicBezTo>
                    <a:pt x="29" y="106"/>
                    <a:pt x="30" y="107"/>
                    <a:pt x="31" y="107"/>
                  </a:cubicBezTo>
                  <a:cubicBezTo>
                    <a:pt x="40" y="110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8" y="77"/>
                  </a:moveTo>
                  <a:cubicBezTo>
                    <a:pt x="31" y="79"/>
                    <a:pt x="33" y="83"/>
                    <a:pt x="33" y="89"/>
                  </a:cubicBezTo>
                  <a:cubicBezTo>
                    <a:pt x="24" y="92"/>
                    <a:pt x="29" y="81"/>
                    <a:pt x="28" y="77"/>
                  </a:cubicBezTo>
                  <a:close/>
                  <a:moveTo>
                    <a:pt x="30" y="39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4"/>
                    <a:pt x="30" y="39"/>
                  </a:cubicBezTo>
                  <a:close/>
                  <a:moveTo>
                    <a:pt x="63" y="39"/>
                  </a:moveTo>
                  <a:cubicBezTo>
                    <a:pt x="66" y="39"/>
                    <a:pt x="65" y="45"/>
                    <a:pt x="66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9"/>
                  </a:cubicBezTo>
                  <a:close/>
                  <a:moveTo>
                    <a:pt x="66" y="66"/>
                  </a:moveTo>
                  <a:cubicBezTo>
                    <a:pt x="69" y="67"/>
                    <a:pt x="68" y="73"/>
                    <a:pt x="68" y="77"/>
                  </a:cubicBezTo>
                  <a:cubicBezTo>
                    <a:pt x="62" y="76"/>
                    <a:pt x="62" y="70"/>
                    <a:pt x="66" y="66"/>
                  </a:cubicBezTo>
                  <a:close/>
                </a:path>
              </a:pathLst>
            </a:custGeom>
            <a:solidFill>
              <a:srgbClr val="EDB2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0" name="Freeform 46">
              <a:extLst>
                <a:ext uri="{FF2B5EF4-FFF2-40B4-BE49-F238E27FC236}">
                  <a16:creationId xmlns:a16="http://schemas.microsoft.com/office/drawing/2014/main" id="{B03A9C7A-4A3E-4CDF-BC8F-27021E3BCB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25270" y="1021378"/>
              <a:ext cx="141451" cy="169628"/>
            </a:xfrm>
            <a:custGeom>
              <a:avLst/>
              <a:gdLst>
                <a:gd name="T0" fmla="*/ 85 w 94"/>
                <a:gd name="T1" fmla="*/ 23 h 110"/>
                <a:gd name="T2" fmla="*/ 1 w 94"/>
                <a:gd name="T3" fmla="*/ 39 h 110"/>
                <a:gd name="T4" fmla="*/ 17 w 94"/>
                <a:gd name="T5" fmla="*/ 107 h 110"/>
                <a:gd name="T6" fmla="*/ 24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0 w 94"/>
                <a:gd name="T15" fmla="*/ 99 h 110"/>
                <a:gd name="T16" fmla="*/ 85 w 94"/>
                <a:gd name="T17" fmla="*/ 23 h 110"/>
                <a:gd name="T18" fmla="*/ 27 w 94"/>
                <a:gd name="T19" fmla="*/ 77 h 110"/>
                <a:gd name="T20" fmla="*/ 32 w 94"/>
                <a:gd name="T21" fmla="*/ 89 h 110"/>
                <a:gd name="T22" fmla="*/ 27 w 94"/>
                <a:gd name="T23" fmla="*/ 77 h 110"/>
                <a:gd name="T24" fmla="*/ 29 w 94"/>
                <a:gd name="T25" fmla="*/ 39 h 110"/>
                <a:gd name="T26" fmla="*/ 34 w 94"/>
                <a:gd name="T27" fmla="*/ 28 h 110"/>
                <a:gd name="T28" fmla="*/ 29 w 94"/>
                <a:gd name="T29" fmla="*/ 39 h 110"/>
                <a:gd name="T30" fmla="*/ 62 w 94"/>
                <a:gd name="T31" fmla="*/ 39 h 110"/>
                <a:gd name="T32" fmla="*/ 65 w 94"/>
                <a:gd name="T33" fmla="*/ 49 h 110"/>
                <a:gd name="T34" fmla="*/ 57 w 94"/>
                <a:gd name="T35" fmla="*/ 46 h 110"/>
                <a:gd name="T36" fmla="*/ 62 w 94"/>
                <a:gd name="T37" fmla="*/ 39 h 110"/>
                <a:gd name="T38" fmla="*/ 65 w 94"/>
                <a:gd name="T39" fmla="*/ 66 h 110"/>
                <a:gd name="T40" fmla="*/ 67 w 94"/>
                <a:gd name="T41" fmla="*/ 77 h 110"/>
                <a:gd name="T42" fmla="*/ 65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5" y="23"/>
                  </a:moveTo>
                  <a:cubicBezTo>
                    <a:pt x="68" y="0"/>
                    <a:pt x="7" y="2"/>
                    <a:pt x="1" y="39"/>
                  </a:cubicBezTo>
                  <a:cubicBezTo>
                    <a:pt x="20" y="48"/>
                    <a:pt x="0" y="91"/>
                    <a:pt x="17" y="107"/>
                  </a:cubicBezTo>
                  <a:cubicBezTo>
                    <a:pt x="19" y="108"/>
                    <a:pt x="22" y="107"/>
                    <a:pt x="24" y="107"/>
                  </a:cubicBezTo>
                  <a:cubicBezTo>
                    <a:pt x="25" y="107"/>
                    <a:pt x="25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39" y="110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79" y="48"/>
                    <a:pt x="85" y="23"/>
                  </a:cubicBezTo>
                  <a:close/>
                  <a:moveTo>
                    <a:pt x="27" y="77"/>
                  </a:moveTo>
                  <a:cubicBezTo>
                    <a:pt x="31" y="79"/>
                    <a:pt x="32" y="83"/>
                    <a:pt x="32" y="89"/>
                  </a:cubicBezTo>
                  <a:cubicBezTo>
                    <a:pt x="23" y="92"/>
                    <a:pt x="28" y="81"/>
                    <a:pt x="27" y="77"/>
                  </a:cubicBezTo>
                  <a:close/>
                  <a:moveTo>
                    <a:pt x="29" y="39"/>
                  </a:moveTo>
                  <a:cubicBezTo>
                    <a:pt x="23" y="37"/>
                    <a:pt x="28" y="26"/>
                    <a:pt x="34" y="28"/>
                  </a:cubicBezTo>
                  <a:cubicBezTo>
                    <a:pt x="36" y="35"/>
                    <a:pt x="29" y="34"/>
                    <a:pt x="29" y="39"/>
                  </a:cubicBezTo>
                  <a:close/>
                  <a:moveTo>
                    <a:pt x="62" y="39"/>
                  </a:moveTo>
                  <a:cubicBezTo>
                    <a:pt x="66" y="39"/>
                    <a:pt x="64" y="45"/>
                    <a:pt x="65" y="49"/>
                  </a:cubicBezTo>
                  <a:cubicBezTo>
                    <a:pt x="63" y="47"/>
                    <a:pt x="61" y="46"/>
                    <a:pt x="57" y="46"/>
                  </a:cubicBezTo>
                  <a:cubicBezTo>
                    <a:pt x="58" y="43"/>
                    <a:pt x="62" y="42"/>
                    <a:pt x="62" y="39"/>
                  </a:cubicBezTo>
                  <a:close/>
                  <a:moveTo>
                    <a:pt x="65" y="66"/>
                  </a:moveTo>
                  <a:cubicBezTo>
                    <a:pt x="68" y="67"/>
                    <a:pt x="67" y="73"/>
                    <a:pt x="67" y="77"/>
                  </a:cubicBezTo>
                  <a:cubicBezTo>
                    <a:pt x="61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F7F5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1" name="Freeform 47">
              <a:extLst>
                <a:ext uri="{FF2B5EF4-FFF2-40B4-BE49-F238E27FC236}">
                  <a16:creationId xmlns:a16="http://schemas.microsoft.com/office/drawing/2014/main" id="{7D703A90-D5F2-470F-966A-13DE41FD87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54695" y="1028224"/>
              <a:ext cx="142015" cy="168500"/>
            </a:xfrm>
            <a:custGeom>
              <a:avLst/>
              <a:gdLst>
                <a:gd name="T0" fmla="*/ 85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0 w 94"/>
                <a:gd name="T15" fmla="*/ 99 h 109"/>
                <a:gd name="T16" fmla="*/ 85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7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5" y="23"/>
                  </a:moveTo>
                  <a:cubicBezTo>
                    <a:pt x="68" y="0"/>
                    <a:pt x="7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5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80" y="48"/>
                    <a:pt x="85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3" y="36"/>
                    <a:pt x="28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7" y="46"/>
                  </a:cubicBezTo>
                  <a:cubicBezTo>
                    <a:pt x="58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2" name="Freeform 48">
              <a:extLst>
                <a:ext uri="{FF2B5EF4-FFF2-40B4-BE49-F238E27FC236}">
                  <a16:creationId xmlns:a16="http://schemas.microsoft.com/office/drawing/2014/main" id="{5C16444E-CCBC-452B-8051-96194FA2B5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84513" y="1028224"/>
              <a:ext cx="141451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6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4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6"/>
                    <a:pt x="29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8" y="46"/>
                  </a:cubicBezTo>
                  <a:cubicBezTo>
                    <a:pt x="59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C1E9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3" name="Freeform 49">
              <a:extLst>
                <a:ext uri="{FF2B5EF4-FFF2-40B4-BE49-F238E27FC236}">
                  <a16:creationId xmlns:a16="http://schemas.microsoft.com/office/drawing/2014/main" id="{2568F16E-3DAB-4E77-9160-B56678ADEC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99967" y="1016000"/>
              <a:ext cx="142015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7 h 109"/>
                <a:gd name="T6" fmla="*/ 25 w 94"/>
                <a:gd name="T7" fmla="*/ 107 h 109"/>
                <a:gd name="T8" fmla="*/ 26 w 94"/>
                <a:gd name="T9" fmla="*/ 107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9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7"/>
                    <a:pt x="22" y="107"/>
                    <a:pt x="25" y="107"/>
                  </a:cubicBezTo>
                  <a:cubicBezTo>
                    <a:pt x="25" y="107"/>
                    <a:pt x="26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9"/>
                    <a:pt x="33" y="83"/>
                    <a:pt x="32" y="89"/>
                  </a:cubicBezTo>
                  <a:cubicBezTo>
                    <a:pt x="24" y="92"/>
                    <a:pt x="29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5"/>
                    <a:pt x="65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3"/>
                    <a:pt x="68" y="76"/>
                  </a:cubicBezTo>
                  <a:cubicBezTo>
                    <a:pt x="62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58C9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94" name="文本框 93">
            <a:extLst>
              <a:ext uri="{FF2B5EF4-FFF2-40B4-BE49-F238E27FC236}">
                <a16:creationId xmlns:a16="http://schemas.microsoft.com/office/drawing/2014/main" id="{23527E4D-EF6B-4920-8B3E-A51A1C0F3FC9}"/>
              </a:ext>
            </a:extLst>
          </p:cNvPr>
          <p:cNvSpPr txBox="1"/>
          <p:nvPr/>
        </p:nvSpPr>
        <p:spPr>
          <a:xfrm>
            <a:off x="3574241" y="457981"/>
            <a:ext cx="50610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4000" dirty="0" smtClean="0">
                <a:solidFill>
                  <a:schemeClr val="bg1"/>
                </a:solidFill>
                <a:cs typeface="+mn-ea"/>
                <a:sym typeface="+mn-lt"/>
              </a:rPr>
              <a:t>02 UBD-formal Install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1" name="文本框 37">
            <a:extLst>
              <a:ext uri="{FF2B5EF4-FFF2-40B4-BE49-F238E27FC236}">
                <a16:creationId xmlns:a16="http://schemas.microsoft.com/office/drawing/2014/main" id="{BF75AC70-28E4-4D92-89E0-2A7E1281F666}"/>
              </a:ext>
            </a:extLst>
          </p:cNvPr>
          <p:cNvSpPr txBox="1"/>
          <p:nvPr/>
        </p:nvSpPr>
        <p:spPr>
          <a:xfrm>
            <a:off x="8510953" y="5977261"/>
            <a:ext cx="1008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chemeClr val="bg1"/>
                </a:solidFill>
                <a:cs typeface="+mn-ea"/>
                <a:sym typeface="+mn-lt"/>
              </a:rPr>
              <a:t>18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4" name="圓角矩形 13"/>
          <p:cNvSpPr/>
          <p:nvPr/>
        </p:nvSpPr>
        <p:spPr>
          <a:xfrm>
            <a:off x="5774589" y="4278923"/>
            <a:ext cx="1003751" cy="313827"/>
          </a:xfrm>
          <a:prstGeom prst="roundRect">
            <a:avLst>
              <a:gd name="adj" fmla="val 50000"/>
            </a:avLst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" name="圖片 1" descr="畫面剪輯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1499" y="1561478"/>
            <a:ext cx="5981867" cy="5296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852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 xmlns:a16="http://schemas.microsoft.com/office/drawing/2014/main" xmlns:a14="http://schemas.microsoft.com/office/drawing/2010/main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 descr="畫面剪輯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8296" y="1553529"/>
            <a:ext cx="5986260" cy="5304471"/>
          </a:xfrm>
          <a:prstGeom prst="rect">
            <a:avLst/>
          </a:prstGeom>
        </p:spPr>
      </p:pic>
      <p:grpSp>
        <p:nvGrpSpPr>
          <p:cNvPr id="88" name="组合 87">
            <a:extLst>
              <a:ext uri="{FF2B5EF4-FFF2-40B4-BE49-F238E27FC236}">
                <a16:creationId xmlns:a16="http://schemas.microsoft.com/office/drawing/2014/main" id="{E2249108-4EFE-45FD-BEE1-C43FD339EDC8}"/>
              </a:ext>
            </a:extLst>
          </p:cNvPr>
          <p:cNvGrpSpPr/>
          <p:nvPr/>
        </p:nvGrpSpPr>
        <p:grpSpPr>
          <a:xfrm>
            <a:off x="5371426" y="1305404"/>
            <a:ext cx="1449151" cy="180724"/>
            <a:chOff x="5392832" y="1016000"/>
            <a:chExt cx="1449150" cy="180724"/>
          </a:xfrm>
        </p:grpSpPr>
        <p:sp>
          <p:nvSpPr>
            <p:cNvPr id="89" name="Freeform 45">
              <a:extLst>
                <a:ext uri="{FF2B5EF4-FFF2-40B4-BE49-F238E27FC236}">
                  <a16:creationId xmlns:a16="http://schemas.microsoft.com/office/drawing/2014/main" id="{735A50D2-4EE9-4928-AA5B-2B1B311A06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92832" y="1021378"/>
              <a:ext cx="142015" cy="169628"/>
            </a:xfrm>
            <a:custGeom>
              <a:avLst/>
              <a:gdLst>
                <a:gd name="T0" fmla="*/ 86 w 94"/>
                <a:gd name="T1" fmla="*/ 23 h 110"/>
                <a:gd name="T2" fmla="*/ 2 w 94"/>
                <a:gd name="T3" fmla="*/ 39 h 110"/>
                <a:gd name="T4" fmla="*/ 17 w 94"/>
                <a:gd name="T5" fmla="*/ 107 h 110"/>
                <a:gd name="T6" fmla="*/ 25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1 w 94"/>
                <a:gd name="T15" fmla="*/ 99 h 110"/>
                <a:gd name="T16" fmla="*/ 86 w 94"/>
                <a:gd name="T17" fmla="*/ 23 h 110"/>
                <a:gd name="T18" fmla="*/ 28 w 94"/>
                <a:gd name="T19" fmla="*/ 77 h 110"/>
                <a:gd name="T20" fmla="*/ 33 w 94"/>
                <a:gd name="T21" fmla="*/ 89 h 110"/>
                <a:gd name="T22" fmla="*/ 28 w 94"/>
                <a:gd name="T23" fmla="*/ 77 h 110"/>
                <a:gd name="T24" fmla="*/ 30 w 94"/>
                <a:gd name="T25" fmla="*/ 39 h 110"/>
                <a:gd name="T26" fmla="*/ 35 w 94"/>
                <a:gd name="T27" fmla="*/ 28 h 110"/>
                <a:gd name="T28" fmla="*/ 30 w 94"/>
                <a:gd name="T29" fmla="*/ 39 h 110"/>
                <a:gd name="T30" fmla="*/ 63 w 94"/>
                <a:gd name="T31" fmla="*/ 39 h 110"/>
                <a:gd name="T32" fmla="*/ 66 w 94"/>
                <a:gd name="T33" fmla="*/ 49 h 110"/>
                <a:gd name="T34" fmla="*/ 58 w 94"/>
                <a:gd name="T35" fmla="*/ 46 h 110"/>
                <a:gd name="T36" fmla="*/ 63 w 94"/>
                <a:gd name="T37" fmla="*/ 39 h 110"/>
                <a:gd name="T38" fmla="*/ 66 w 94"/>
                <a:gd name="T39" fmla="*/ 66 h 110"/>
                <a:gd name="T40" fmla="*/ 68 w 94"/>
                <a:gd name="T41" fmla="*/ 77 h 110"/>
                <a:gd name="T42" fmla="*/ 66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6" y="23"/>
                  </a:moveTo>
                  <a:cubicBezTo>
                    <a:pt x="69" y="0"/>
                    <a:pt x="8" y="2"/>
                    <a:pt x="2" y="39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8"/>
                    <a:pt x="22" y="107"/>
                    <a:pt x="25" y="107"/>
                  </a:cubicBezTo>
                  <a:cubicBezTo>
                    <a:pt x="26" y="107"/>
                    <a:pt x="26" y="107"/>
                    <a:pt x="26" y="107"/>
                  </a:cubicBezTo>
                  <a:cubicBezTo>
                    <a:pt x="29" y="106"/>
                    <a:pt x="30" y="107"/>
                    <a:pt x="31" y="107"/>
                  </a:cubicBezTo>
                  <a:cubicBezTo>
                    <a:pt x="40" y="110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8" y="77"/>
                  </a:moveTo>
                  <a:cubicBezTo>
                    <a:pt x="31" y="79"/>
                    <a:pt x="33" y="83"/>
                    <a:pt x="33" y="89"/>
                  </a:cubicBezTo>
                  <a:cubicBezTo>
                    <a:pt x="24" y="92"/>
                    <a:pt x="29" y="81"/>
                    <a:pt x="28" y="77"/>
                  </a:cubicBezTo>
                  <a:close/>
                  <a:moveTo>
                    <a:pt x="30" y="39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4"/>
                    <a:pt x="30" y="39"/>
                  </a:cubicBezTo>
                  <a:close/>
                  <a:moveTo>
                    <a:pt x="63" y="39"/>
                  </a:moveTo>
                  <a:cubicBezTo>
                    <a:pt x="66" y="39"/>
                    <a:pt x="65" y="45"/>
                    <a:pt x="66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9"/>
                  </a:cubicBezTo>
                  <a:close/>
                  <a:moveTo>
                    <a:pt x="66" y="66"/>
                  </a:moveTo>
                  <a:cubicBezTo>
                    <a:pt x="69" y="67"/>
                    <a:pt x="68" y="73"/>
                    <a:pt x="68" y="77"/>
                  </a:cubicBezTo>
                  <a:cubicBezTo>
                    <a:pt x="62" y="76"/>
                    <a:pt x="62" y="70"/>
                    <a:pt x="66" y="66"/>
                  </a:cubicBezTo>
                  <a:close/>
                </a:path>
              </a:pathLst>
            </a:custGeom>
            <a:solidFill>
              <a:srgbClr val="EDB2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0" name="Freeform 46">
              <a:extLst>
                <a:ext uri="{FF2B5EF4-FFF2-40B4-BE49-F238E27FC236}">
                  <a16:creationId xmlns:a16="http://schemas.microsoft.com/office/drawing/2014/main" id="{B03A9C7A-4A3E-4CDF-BC8F-27021E3BCB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25270" y="1021378"/>
              <a:ext cx="141451" cy="169628"/>
            </a:xfrm>
            <a:custGeom>
              <a:avLst/>
              <a:gdLst>
                <a:gd name="T0" fmla="*/ 85 w 94"/>
                <a:gd name="T1" fmla="*/ 23 h 110"/>
                <a:gd name="T2" fmla="*/ 1 w 94"/>
                <a:gd name="T3" fmla="*/ 39 h 110"/>
                <a:gd name="T4" fmla="*/ 17 w 94"/>
                <a:gd name="T5" fmla="*/ 107 h 110"/>
                <a:gd name="T6" fmla="*/ 24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0 w 94"/>
                <a:gd name="T15" fmla="*/ 99 h 110"/>
                <a:gd name="T16" fmla="*/ 85 w 94"/>
                <a:gd name="T17" fmla="*/ 23 h 110"/>
                <a:gd name="T18" fmla="*/ 27 w 94"/>
                <a:gd name="T19" fmla="*/ 77 h 110"/>
                <a:gd name="T20" fmla="*/ 32 w 94"/>
                <a:gd name="T21" fmla="*/ 89 h 110"/>
                <a:gd name="T22" fmla="*/ 27 w 94"/>
                <a:gd name="T23" fmla="*/ 77 h 110"/>
                <a:gd name="T24" fmla="*/ 29 w 94"/>
                <a:gd name="T25" fmla="*/ 39 h 110"/>
                <a:gd name="T26" fmla="*/ 34 w 94"/>
                <a:gd name="T27" fmla="*/ 28 h 110"/>
                <a:gd name="T28" fmla="*/ 29 w 94"/>
                <a:gd name="T29" fmla="*/ 39 h 110"/>
                <a:gd name="T30" fmla="*/ 62 w 94"/>
                <a:gd name="T31" fmla="*/ 39 h 110"/>
                <a:gd name="T32" fmla="*/ 65 w 94"/>
                <a:gd name="T33" fmla="*/ 49 h 110"/>
                <a:gd name="T34" fmla="*/ 57 w 94"/>
                <a:gd name="T35" fmla="*/ 46 h 110"/>
                <a:gd name="T36" fmla="*/ 62 w 94"/>
                <a:gd name="T37" fmla="*/ 39 h 110"/>
                <a:gd name="T38" fmla="*/ 65 w 94"/>
                <a:gd name="T39" fmla="*/ 66 h 110"/>
                <a:gd name="T40" fmla="*/ 67 w 94"/>
                <a:gd name="T41" fmla="*/ 77 h 110"/>
                <a:gd name="T42" fmla="*/ 65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5" y="23"/>
                  </a:moveTo>
                  <a:cubicBezTo>
                    <a:pt x="68" y="0"/>
                    <a:pt x="7" y="2"/>
                    <a:pt x="1" y="39"/>
                  </a:cubicBezTo>
                  <a:cubicBezTo>
                    <a:pt x="20" y="48"/>
                    <a:pt x="0" y="91"/>
                    <a:pt x="17" y="107"/>
                  </a:cubicBezTo>
                  <a:cubicBezTo>
                    <a:pt x="19" y="108"/>
                    <a:pt x="22" y="107"/>
                    <a:pt x="24" y="107"/>
                  </a:cubicBezTo>
                  <a:cubicBezTo>
                    <a:pt x="25" y="107"/>
                    <a:pt x="25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39" y="110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79" y="48"/>
                    <a:pt x="85" y="23"/>
                  </a:cubicBezTo>
                  <a:close/>
                  <a:moveTo>
                    <a:pt x="27" y="77"/>
                  </a:moveTo>
                  <a:cubicBezTo>
                    <a:pt x="31" y="79"/>
                    <a:pt x="32" y="83"/>
                    <a:pt x="32" y="89"/>
                  </a:cubicBezTo>
                  <a:cubicBezTo>
                    <a:pt x="23" y="92"/>
                    <a:pt x="28" y="81"/>
                    <a:pt x="27" y="77"/>
                  </a:cubicBezTo>
                  <a:close/>
                  <a:moveTo>
                    <a:pt x="29" y="39"/>
                  </a:moveTo>
                  <a:cubicBezTo>
                    <a:pt x="23" y="37"/>
                    <a:pt x="28" y="26"/>
                    <a:pt x="34" y="28"/>
                  </a:cubicBezTo>
                  <a:cubicBezTo>
                    <a:pt x="36" y="35"/>
                    <a:pt x="29" y="34"/>
                    <a:pt x="29" y="39"/>
                  </a:cubicBezTo>
                  <a:close/>
                  <a:moveTo>
                    <a:pt x="62" y="39"/>
                  </a:moveTo>
                  <a:cubicBezTo>
                    <a:pt x="66" y="39"/>
                    <a:pt x="64" y="45"/>
                    <a:pt x="65" y="49"/>
                  </a:cubicBezTo>
                  <a:cubicBezTo>
                    <a:pt x="63" y="47"/>
                    <a:pt x="61" y="46"/>
                    <a:pt x="57" y="46"/>
                  </a:cubicBezTo>
                  <a:cubicBezTo>
                    <a:pt x="58" y="43"/>
                    <a:pt x="62" y="42"/>
                    <a:pt x="62" y="39"/>
                  </a:cubicBezTo>
                  <a:close/>
                  <a:moveTo>
                    <a:pt x="65" y="66"/>
                  </a:moveTo>
                  <a:cubicBezTo>
                    <a:pt x="68" y="67"/>
                    <a:pt x="67" y="73"/>
                    <a:pt x="67" y="77"/>
                  </a:cubicBezTo>
                  <a:cubicBezTo>
                    <a:pt x="61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F7F5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1" name="Freeform 47">
              <a:extLst>
                <a:ext uri="{FF2B5EF4-FFF2-40B4-BE49-F238E27FC236}">
                  <a16:creationId xmlns:a16="http://schemas.microsoft.com/office/drawing/2014/main" id="{7D703A90-D5F2-470F-966A-13DE41FD87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54695" y="1028224"/>
              <a:ext cx="142015" cy="168500"/>
            </a:xfrm>
            <a:custGeom>
              <a:avLst/>
              <a:gdLst>
                <a:gd name="T0" fmla="*/ 85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0 w 94"/>
                <a:gd name="T15" fmla="*/ 99 h 109"/>
                <a:gd name="T16" fmla="*/ 85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7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5" y="23"/>
                  </a:moveTo>
                  <a:cubicBezTo>
                    <a:pt x="68" y="0"/>
                    <a:pt x="7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5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80" y="48"/>
                    <a:pt x="85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3" y="36"/>
                    <a:pt x="28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7" y="46"/>
                  </a:cubicBezTo>
                  <a:cubicBezTo>
                    <a:pt x="58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2" name="Freeform 48">
              <a:extLst>
                <a:ext uri="{FF2B5EF4-FFF2-40B4-BE49-F238E27FC236}">
                  <a16:creationId xmlns:a16="http://schemas.microsoft.com/office/drawing/2014/main" id="{5C16444E-CCBC-452B-8051-96194FA2B5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84513" y="1028224"/>
              <a:ext cx="141451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6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4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6"/>
                    <a:pt x="29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8" y="46"/>
                  </a:cubicBezTo>
                  <a:cubicBezTo>
                    <a:pt x="59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C1E9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3" name="Freeform 49">
              <a:extLst>
                <a:ext uri="{FF2B5EF4-FFF2-40B4-BE49-F238E27FC236}">
                  <a16:creationId xmlns:a16="http://schemas.microsoft.com/office/drawing/2014/main" id="{2568F16E-3DAB-4E77-9160-B56678ADEC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99967" y="1016000"/>
              <a:ext cx="142015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7 h 109"/>
                <a:gd name="T6" fmla="*/ 25 w 94"/>
                <a:gd name="T7" fmla="*/ 107 h 109"/>
                <a:gd name="T8" fmla="*/ 26 w 94"/>
                <a:gd name="T9" fmla="*/ 107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9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7"/>
                    <a:pt x="22" y="107"/>
                    <a:pt x="25" y="107"/>
                  </a:cubicBezTo>
                  <a:cubicBezTo>
                    <a:pt x="25" y="107"/>
                    <a:pt x="26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9"/>
                    <a:pt x="33" y="83"/>
                    <a:pt x="32" y="89"/>
                  </a:cubicBezTo>
                  <a:cubicBezTo>
                    <a:pt x="24" y="92"/>
                    <a:pt x="29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5"/>
                    <a:pt x="65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3"/>
                    <a:pt x="68" y="76"/>
                  </a:cubicBezTo>
                  <a:cubicBezTo>
                    <a:pt x="62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58C9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94" name="文本框 93">
            <a:extLst>
              <a:ext uri="{FF2B5EF4-FFF2-40B4-BE49-F238E27FC236}">
                <a16:creationId xmlns:a16="http://schemas.microsoft.com/office/drawing/2014/main" id="{23527E4D-EF6B-4920-8B3E-A51A1C0F3FC9}"/>
              </a:ext>
            </a:extLst>
          </p:cNvPr>
          <p:cNvSpPr txBox="1"/>
          <p:nvPr/>
        </p:nvSpPr>
        <p:spPr>
          <a:xfrm>
            <a:off x="3574241" y="457981"/>
            <a:ext cx="50610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4000" dirty="0" smtClean="0">
                <a:solidFill>
                  <a:schemeClr val="bg1"/>
                </a:solidFill>
                <a:cs typeface="+mn-ea"/>
                <a:sym typeface="+mn-lt"/>
              </a:rPr>
              <a:t>02 UBD-formal Install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1" name="文本框 37">
            <a:extLst>
              <a:ext uri="{FF2B5EF4-FFF2-40B4-BE49-F238E27FC236}">
                <a16:creationId xmlns:a16="http://schemas.microsoft.com/office/drawing/2014/main" id="{BF75AC70-28E4-4D92-89E0-2A7E1281F666}"/>
              </a:ext>
            </a:extLst>
          </p:cNvPr>
          <p:cNvSpPr txBox="1"/>
          <p:nvPr/>
        </p:nvSpPr>
        <p:spPr>
          <a:xfrm>
            <a:off x="8510953" y="5977261"/>
            <a:ext cx="1008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chemeClr val="bg1"/>
                </a:solidFill>
                <a:cs typeface="+mn-ea"/>
                <a:sym typeface="+mn-lt"/>
              </a:rPr>
              <a:t>19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4" name="圓角矩形 13"/>
          <p:cNvSpPr/>
          <p:nvPr/>
        </p:nvSpPr>
        <p:spPr>
          <a:xfrm>
            <a:off x="7492721" y="2203938"/>
            <a:ext cx="1003751" cy="313827"/>
          </a:xfrm>
          <a:prstGeom prst="roundRect">
            <a:avLst>
              <a:gd name="adj" fmla="val 50000"/>
            </a:avLst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81830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 xmlns:a16="http://schemas.microsoft.com/office/drawing/2014/main" xmlns:a14="http://schemas.microsoft.com/office/drawing/2010/main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 descr="畫面剪輯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3504" y="1551098"/>
            <a:ext cx="5993590" cy="5306902"/>
          </a:xfrm>
          <a:prstGeom prst="rect">
            <a:avLst/>
          </a:prstGeom>
        </p:spPr>
      </p:pic>
      <p:grpSp>
        <p:nvGrpSpPr>
          <p:cNvPr id="88" name="组合 87">
            <a:extLst>
              <a:ext uri="{FF2B5EF4-FFF2-40B4-BE49-F238E27FC236}">
                <a16:creationId xmlns:a16="http://schemas.microsoft.com/office/drawing/2014/main" id="{E2249108-4EFE-45FD-BEE1-C43FD339EDC8}"/>
              </a:ext>
            </a:extLst>
          </p:cNvPr>
          <p:cNvGrpSpPr/>
          <p:nvPr/>
        </p:nvGrpSpPr>
        <p:grpSpPr>
          <a:xfrm>
            <a:off x="5371426" y="1305404"/>
            <a:ext cx="1449151" cy="180724"/>
            <a:chOff x="5392832" y="1016000"/>
            <a:chExt cx="1449150" cy="180724"/>
          </a:xfrm>
        </p:grpSpPr>
        <p:sp>
          <p:nvSpPr>
            <p:cNvPr id="89" name="Freeform 45">
              <a:extLst>
                <a:ext uri="{FF2B5EF4-FFF2-40B4-BE49-F238E27FC236}">
                  <a16:creationId xmlns:a16="http://schemas.microsoft.com/office/drawing/2014/main" id="{735A50D2-4EE9-4928-AA5B-2B1B311A06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92832" y="1021378"/>
              <a:ext cx="142015" cy="169628"/>
            </a:xfrm>
            <a:custGeom>
              <a:avLst/>
              <a:gdLst>
                <a:gd name="T0" fmla="*/ 86 w 94"/>
                <a:gd name="T1" fmla="*/ 23 h 110"/>
                <a:gd name="T2" fmla="*/ 2 w 94"/>
                <a:gd name="T3" fmla="*/ 39 h 110"/>
                <a:gd name="T4" fmla="*/ 17 w 94"/>
                <a:gd name="T5" fmla="*/ 107 h 110"/>
                <a:gd name="T6" fmla="*/ 25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1 w 94"/>
                <a:gd name="T15" fmla="*/ 99 h 110"/>
                <a:gd name="T16" fmla="*/ 86 w 94"/>
                <a:gd name="T17" fmla="*/ 23 h 110"/>
                <a:gd name="T18" fmla="*/ 28 w 94"/>
                <a:gd name="T19" fmla="*/ 77 h 110"/>
                <a:gd name="T20" fmla="*/ 33 w 94"/>
                <a:gd name="T21" fmla="*/ 89 h 110"/>
                <a:gd name="T22" fmla="*/ 28 w 94"/>
                <a:gd name="T23" fmla="*/ 77 h 110"/>
                <a:gd name="T24" fmla="*/ 30 w 94"/>
                <a:gd name="T25" fmla="*/ 39 h 110"/>
                <a:gd name="T26" fmla="*/ 35 w 94"/>
                <a:gd name="T27" fmla="*/ 28 h 110"/>
                <a:gd name="T28" fmla="*/ 30 w 94"/>
                <a:gd name="T29" fmla="*/ 39 h 110"/>
                <a:gd name="T30" fmla="*/ 63 w 94"/>
                <a:gd name="T31" fmla="*/ 39 h 110"/>
                <a:gd name="T32" fmla="*/ 66 w 94"/>
                <a:gd name="T33" fmla="*/ 49 h 110"/>
                <a:gd name="T34" fmla="*/ 58 w 94"/>
                <a:gd name="T35" fmla="*/ 46 h 110"/>
                <a:gd name="T36" fmla="*/ 63 w 94"/>
                <a:gd name="T37" fmla="*/ 39 h 110"/>
                <a:gd name="T38" fmla="*/ 66 w 94"/>
                <a:gd name="T39" fmla="*/ 66 h 110"/>
                <a:gd name="T40" fmla="*/ 68 w 94"/>
                <a:gd name="T41" fmla="*/ 77 h 110"/>
                <a:gd name="T42" fmla="*/ 66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6" y="23"/>
                  </a:moveTo>
                  <a:cubicBezTo>
                    <a:pt x="69" y="0"/>
                    <a:pt x="8" y="2"/>
                    <a:pt x="2" y="39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8"/>
                    <a:pt x="22" y="107"/>
                    <a:pt x="25" y="107"/>
                  </a:cubicBezTo>
                  <a:cubicBezTo>
                    <a:pt x="26" y="107"/>
                    <a:pt x="26" y="107"/>
                    <a:pt x="26" y="107"/>
                  </a:cubicBezTo>
                  <a:cubicBezTo>
                    <a:pt x="29" y="106"/>
                    <a:pt x="30" y="107"/>
                    <a:pt x="31" y="107"/>
                  </a:cubicBezTo>
                  <a:cubicBezTo>
                    <a:pt x="40" y="110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8" y="77"/>
                  </a:moveTo>
                  <a:cubicBezTo>
                    <a:pt x="31" y="79"/>
                    <a:pt x="33" y="83"/>
                    <a:pt x="33" y="89"/>
                  </a:cubicBezTo>
                  <a:cubicBezTo>
                    <a:pt x="24" y="92"/>
                    <a:pt x="29" y="81"/>
                    <a:pt x="28" y="77"/>
                  </a:cubicBezTo>
                  <a:close/>
                  <a:moveTo>
                    <a:pt x="30" y="39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4"/>
                    <a:pt x="30" y="39"/>
                  </a:cubicBezTo>
                  <a:close/>
                  <a:moveTo>
                    <a:pt x="63" y="39"/>
                  </a:moveTo>
                  <a:cubicBezTo>
                    <a:pt x="66" y="39"/>
                    <a:pt x="65" y="45"/>
                    <a:pt x="66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9"/>
                  </a:cubicBezTo>
                  <a:close/>
                  <a:moveTo>
                    <a:pt x="66" y="66"/>
                  </a:moveTo>
                  <a:cubicBezTo>
                    <a:pt x="69" y="67"/>
                    <a:pt x="68" y="73"/>
                    <a:pt x="68" y="77"/>
                  </a:cubicBezTo>
                  <a:cubicBezTo>
                    <a:pt x="62" y="76"/>
                    <a:pt x="62" y="70"/>
                    <a:pt x="66" y="66"/>
                  </a:cubicBezTo>
                  <a:close/>
                </a:path>
              </a:pathLst>
            </a:custGeom>
            <a:solidFill>
              <a:srgbClr val="EDB2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0" name="Freeform 46">
              <a:extLst>
                <a:ext uri="{FF2B5EF4-FFF2-40B4-BE49-F238E27FC236}">
                  <a16:creationId xmlns:a16="http://schemas.microsoft.com/office/drawing/2014/main" id="{B03A9C7A-4A3E-4CDF-BC8F-27021E3BCB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25270" y="1021378"/>
              <a:ext cx="141451" cy="169628"/>
            </a:xfrm>
            <a:custGeom>
              <a:avLst/>
              <a:gdLst>
                <a:gd name="T0" fmla="*/ 85 w 94"/>
                <a:gd name="T1" fmla="*/ 23 h 110"/>
                <a:gd name="T2" fmla="*/ 1 w 94"/>
                <a:gd name="T3" fmla="*/ 39 h 110"/>
                <a:gd name="T4" fmla="*/ 17 w 94"/>
                <a:gd name="T5" fmla="*/ 107 h 110"/>
                <a:gd name="T6" fmla="*/ 24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0 w 94"/>
                <a:gd name="T15" fmla="*/ 99 h 110"/>
                <a:gd name="T16" fmla="*/ 85 w 94"/>
                <a:gd name="T17" fmla="*/ 23 h 110"/>
                <a:gd name="T18" fmla="*/ 27 w 94"/>
                <a:gd name="T19" fmla="*/ 77 h 110"/>
                <a:gd name="T20" fmla="*/ 32 w 94"/>
                <a:gd name="T21" fmla="*/ 89 h 110"/>
                <a:gd name="T22" fmla="*/ 27 w 94"/>
                <a:gd name="T23" fmla="*/ 77 h 110"/>
                <a:gd name="T24" fmla="*/ 29 w 94"/>
                <a:gd name="T25" fmla="*/ 39 h 110"/>
                <a:gd name="T26" fmla="*/ 34 w 94"/>
                <a:gd name="T27" fmla="*/ 28 h 110"/>
                <a:gd name="T28" fmla="*/ 29 w 94"/>
                <a:gd name="T29" fmla="*/ 39 h 110"/>
                <a:gd name="T30" fmla="*/ 62 w 94"/>
                <a:gd name="T31" fmla="*/ 39 h 110"/>
                <a:gd name="T32" fmla="*/ 65 w 94"/>
                <a:gd name="T33" fmla="*/ 49 h 110"/>
                <a:gd name="T34" fmla="*/ 57 w 94"/>
                <a:gd name="T35" fmla="*/ 46 h 110"/>
                <a:gd name="T36" fmla="*/ 62 w 94"/>
                <a:gd name="T37" fmla="*/ 39 h 110"/>
                <a:gd name="T38" fmla="*/ 65 w 94"/>
                <a:gd name="T39" fmla="*/ 66 h 110"/>
                <a:gd name="T40" fmla="*/ 67 w 94"/>
                <a:gd name="T41" fmla="*/ 77 h 110"/>
                <a:gd name="T42" fmla="*/ 65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5" y="23"/>
                  </a:moveTo>
                  <a:cubicBezTo>
                    <a:pt x="68" y="0"/>
                    <a:pt x="7" y="2"/>
                    <a:pt x="1" y="39"/>
                  </a:cubicBezTo>
                  <a:cubicBezTo>
                    <a:pt x="20" y="48"/>
                    <a:pt x="0" y="91"/>
                    <a:pt x="17" y="107"/>
                  </a:cubicBezTo>
                  <a:cubicBezTo>
                    <a:pt x="19" y="108"/>
                    <a:pt x="22" y="107"/>
                    <a:pt x="24" y="107"/>
                  </a:cubicBezTo>
                  <a:cubicBezTo>
                    <a:pt x="25" y="107"/>
                    <a:pt x="25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39" y="110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79" y="48"/>
                    <a:pt x="85" y="23"/>
                  </a:cubicBezTo>
                  <a:close/>
                  <a:moveTo>
                    <a:pt x="27" y="77"/>
                  </a:moveTo>
                  <a:cubicBezTo>
                    <a:pt x="31" y="79"/>
                    <a:pt x="32" y="83"/>
                    <a:pt x="32" y="89"/>
                  </a:cubicBezTo>
                  <a:cubicBezTo>
                    <a:pt x="23" y="92"/>
                    <a:pt x="28" y="81"/>
                    <a:pt x="27" y="77"/>
                  </a:cubicBezTo>
                  <a:close/>
                  <a:moveTo>
                    <a:pt x="29" y="39"/>
                  </a:moveTo>
                  <a:cubicBezTo>
                    <a:pt x="23" y="37"/>
                    <a:pt x="28" y="26"/>
                    <a:pt x="34" y="28"/>
                  </a:cubicBezTo>
                  <a:cubicBezTo>
                    <a:pt x="36" y="35"/>
                    <a:pt x="29" y="34"/>
                    <a:pt x="29" y="39"/>
                  </a:cubicBezTo>
                  <a:close/>
                  <a:moveTo>
                    <a:pt x="62" y="39"/>
                  </a:moveTo>
                  <a:cubicBezTo>
                    <a:pt x="66" y="39"/>
                    <a:pt x="64" y="45"/>
                    <a:pt x="65" y="49"/>
                  </a:cubicBezTo>
                  <a:cubicBezTo>
                    <a:pt x="63" y="47"/>
                    <a:pt x="61" y="46"/>
                    <a:pt x="57" y="46"/>
                  </a:cubicBezTo>
                  <a:cubicBezTo>
                    <a:pt x="58" y="43"/>
                    <a:pt x="62" y="42"/>
                    <a:pt x="62" y="39"/>
                  </a:cubicBezTo>
                  <a:close/>
                  <a:moveTo>
                    <a:pt x="65" y="66"/>
                  </a:moveTo>
                  <a:cubicBezTo>
                    <a:pt x="68" y="67"/>
                    <a:pt x="67" y="73"/>
                    <a:pt x="67" y="77"/>
                  </a:cubicBezTo>
                  <a:cubicBezTo>
                    <a:pt x="61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F7F5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1" name="Freeform 47">
              <a:extLst>
                <a:ext uri="{FF2B5EF4-FFF2-40B4-BE49-F238E27FC236}">
                  <a16:creationId xmlns:a16="http://schemas.microsoft.com/office/drawing/2014/main" id="{7D703A90-D5F2-470F-966A-13DE41FD87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54695" y="1028224"/>
              <a:ext cx="142015" cy="168500"/>
            </a:xfrm>
            <a:custGeom>
              <a:avLst/>
              <a:gdLst>
                <a:gd name="T0" fmla="*/ 85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0 w 94"/>
                <a:gd name="T15" fmla="*/ 99 h 109"/>
                <a:gd name="T16" fmla="*/ 85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7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5" y="23"/>
                  </a:moveTo>
                  <a:cubicBezTo>
                    <a:pt x="68" y="0"/>
                    <a:pt x="7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5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80" y="48"/>
                    <a:pt x="85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3" y="36"/>
                    <a:pt x="28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7" y="46"/>
                  </a:cubicBezTo>
                  <a:cubicBezTo>
                    <a:pt x="58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2" name="Freeform 48">
              <a:extLst>
                <a:ext uri="{FF2B5EF4-FFF2-40B4-BE49-F238E27FC236}">
                  <a16:creationId xmlns:a16="http://schemas.microsoft.com/office/drawing/2014/main" id="{5C16444E-CCBC-452B-8051-96194FA2B5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84513" y="1028224"/>
              <a:ext cx="141451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6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4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6"/>
                    <a:pt x="29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8" y="46"/>
                  </a:cubicBezTo>
                  <a:cubicBezTo>
                    <a:pt x="59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C1E9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3" name="Freeform 49">
              <a:extLst>
                <a:ext uri="{FF2B5EF4-FFF2-40B4-BE49-F238E27FC236}">
                  <a16:creationId xmlns:a16="http://schemas.microsoft.com/office/drawing/2014/main" id="{2568F16E-3DAB-4E77-9160-B56678ADEC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99967" y="1016000"/>
              <a:ext cx="142015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7 h 109"/>
                <a:gd name="T6" fmla="*/ 25 w 94"/>
                <a:gd name="T7" fmla="*/ 107 h 109"/>
                <a:gd name="T8" fmla="*/ 26 w 94"/>
                <a:gd name="T9" fmla="*/ 107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9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7"/>
                    <a:pt x="22" y="107"/>
                    <a:pt x="25" y="107"/>
                  </a:cubicBezTo>
                  <a:cubicBezTo>
                    <a:pt x="25" y="107"/>
                    <a:pt x="26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9"/>
                    <a:pt x="33" y="83"/>
                    <a:pt x="32" y="89"/>
                  </a:cubicBezTo>
                  <a:cubicBezTo>
                    <a:pt x="24" y="92"/>
                    <a:pt x="29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5"/>
                    <a:pt x="65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3"/>
                    <a:pt x="68" y="76"/>
                  </a:cubicBezTo>
                  <a:cubicBezTo>
                    <a:pt x="62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58C9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94" name="文本框 93">
            <a:extLst>
              <a:ext uri="{FF2B5EF4-FFF2-40B4-BE49-F238E27FC236}">
                <a16:creationId xmlns:a16="http://schemas.microsoft.com/office/drawing/2014/main" id="{23527E4D-EF6B-4920-8B3E-A51A1C0F3FC9}"/>
              </a:ext>
            </a:extLst>
          </p:cNvPr>
          <p:cNvSpPr txBox="1"/>
          <p:nvPr/>
        </p:nvSpPr>
        <p:spPr>
          <a:xfrm>
            <a:off x="3574241" y="457981"/>
            <a:ext cx="50610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4000" dirty="0" smtClean="0">
                <a:solidFill>
                  <a:schemeClr val="bg1"/>
                </a:solidFill>
                <a:cs typeface="+mn-ea"/>
                <a:sym typeface="+mn-lt"/>
              </a:rPr>
              <a:t>02 UBD-formal Install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1" name="文本框 37">
            <a:extLst>
              <a:ext uri="{FF2B5EF4-FFF2-40B4-BE49-F238E27FC236}">
                <a16:creationId xmlns:a16="http://schemas.microsoft.com/office/drawing/2014/main" id="{BF75AC70-28E4-4D92-89E0-2A7E1281F666}"/>
              </a:ext>
            </a:extLst>
          </p:cNvPr>
          <p:cNvSpPr txBox="1"/>
          <p:nvPr/>
        </p:nvSpPr>
        <p:spPr>
          <a:xfrm>
            <a:off x="8510953" y="5977261"/>
            <a:ext cx="1008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chemeClr val="bg1"/>
                </a:solidFill>
                <a:cs typeface="+mn-ea"/>
                <a:sym typeface="+mn-lt"/>
              </a:rPr>
              <a:t>20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4" name="圓角矩形 13"/>
          <p:cNvSpPr/>
          <p:nvPr/>
        </p:nvSpPr>
        <p:spPr>
          <a:xfrm>
            <a:off x="7479484" y="2203938"/>
            <a:ext cx="1003751" cy="313827"/>
          </a:xfrm>
          <a:prstGeom prst="roundRect">
            <a:avLst>
              <a:gd name="adj" fmla="val 50000"/>
            </a:avLst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168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 xmlns:a16="http://schemas.microsoft.com/office/drawing/2014/main" xmlns:a14="http://schemas.microsoft.com/office/drawing/2010/main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组合 87">
            <a:extLst>
              <a:ext uri="{FF2B5EF4-FFF2-40B4-BE49-F238E27FC236}">
                <a16:creationId xmlns:a16="http://schemas.microsoft.com/office/drawing/2014/main" id="{E2249108-4EFE-45FD-BEE1-C43FD339EDC8}"/>
              </a:ext>
            </a:extLst>
          </p:cNvPr>
          <p:cNvGrpSpPr/>
          <p:nvPr/>
        </p:nvGrpSpPr>
        <p:grpSpPr>
          <a:xfrm>
            <a:off x="5371426" y="1305404"/>
            <a:ext cx="1449151" cy="180724"/>
            <a:chOff x="5392832" y="1016000"/>
            <a:chExt cx="1449150" cy="180724"/>
          </a:xfrm>
        </p:grpSpPr>
        <p:sp>
          <p:nvSpPr>
            <p:cNvPr id="89" name="Freeform 45">
              <a:extLst>
                <a:ext uri="{FF2B5EF4-FFF2-40B4-BE49-F238E27FC236}">
                  <a16:creationId xmlns:a16="http://schemas.microsoft.com/office/drawing/2014/main" id="{735A50D2-4EE9-4928-AA5B-2B1B311A06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92832" y="1021378"/>
              <a:ext cx="142015" cy="169628"/>
            </a:xfrm>
            <a:custGeom>
              <a:avLst/>
              <a:gdLst>
                <a:gd name="T0" fmla="*/ 86 w 94"/>
                <a:gd name="T1" fmla="*/ 23 h 110"/>
                <a:gd name="T2" fmla="*/ 2 w 94"/>
                <a:gd name="T3" fmla="*/ 39 h 110"/>
                <a:gd name="T4" fmla="*/ 17 w 94"/>
                <a:gd name="T5" fmla="*/ 107 h 110"/>
                <a:gd name="T6" fmla="*/ 25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1 w 94"/>
                <a:gd name="T15" fmla="*/ 99 h 110"/>
                <a:gd name="T16" fmla="*/ 86 w 94"/>
                <a:gd name="T17" fmla="*/ 23 h 110"/>
                <a:gd name="T18" fmla="*/ 28 w 94"/>
                <a:gd name="T19" fmla="*/ 77 h 110"/>
                <a:gd name="T20" fmla="*/ 33 w 94"/>
                <a:gd name="T21" fmla="*/ 89 h 110"/>
                <a:gd name="T22" fmla="*/ 28 w 94"/>
                <a:gd name="T23" fmla="*/ 77 h 110"/>
                <a:gd name="T24" fmla="*/ 30 w 94"/>
                <a:gd name="T25" fmla="*/ 39 h 110"/>
                <a:gd name="T26" fmla="*/ 35 w 94"/>
                <a:gd name="T27" fmla="*/ 28 h 110"/>
                <a:gd name="T28" fmla="*/ 30 w 94"/>
                <a:gd name="T29" fmla="*/ 39 h 110"/>
                <a:gd name="T30" fmla="*/ 63 w 94"/>
                <a:gd name="T31" fmla="*/ 39 h 110"/>
                <a:gd name="T32" fmla="*/ 66 w 94"/>
                <a:gd name="T33" fmla="*/ 49 h 110"/>
                <a:gd name="T34" fmla="*/ 58 w 94"/>
                <a:gd name="T35" fmla="*/ 46 h 110"/>
                <a:gd name="T36" fmla="*/ 63 w 94"/>
                <a:gd name="T37" fmla="*/ 39 h 110"/>
                <a:gd name="T38" fmla="*/ 66 w 94"/>
                <a:gd name="T39" fmla="*/ 66 h 110"/>
                <a:gd name="T40" fmla="*/ 68 w 94"/>
                <a:gd name="T41" fmla="*/ 77 h 110"/>
                <a:gd name="T42" fmla="*/ 66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6" y="23"/>
                  </a:moveTo>
                  <a:cubicBezTo>
                    <a:pt x="69" y="0"/>
                    <a:pt x="8" y="2"/>
                    <a:pt x="2" y="39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8"/>
                    <a:pt x="22" y="107"/>
                    <a:pt x="25" y="107"/>
                  </a:cubicBezTo>
                  <a:cubicBezTo>
                    <a:pt x="26" y="107"/>
                    <a:pt x="26" y="107"/>
                    <a:pt x="26" y="107"/>
                  </a:cubicBezTo>
                  <a:cubicBezTo>
                    <a:pt x="29" y="106"/>
                    <a:pt x="30" y="107"/>
                    <a:pt x="31" y="107"/>
                  </a:cubicBezTo>
                  <a:cubicBezTo>
                    <a:pt x="40" y="110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8" y="77"/>
                  </a:moveTo>
                  <a:cubicBezTo>
                    <a:pt x="31" y="79"/>
                    <a:pt x="33" y="83"/>
                    <a:pt x="33" y="89"/>
                  </a:cubicBezTo>
                  <a:cubicBezTo>
                    <a:pt x="24" y="92"/>
                    <a:pt x="29" y="81"/>
                    <a:pt x="28" y="77"/>
                  </a:cubicBezTo>
                  <a:close/>
                  <a:moveTo>
                    <a:pt x="30" y="39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4"/>
                    <a:pt x="30" y="39"/>
                  </a:cubicBezTo>
                  <a:close/>
                  <a:moveTo>
                    <a:pt x="63" y="39"/>
                  </a:moveTo>
                  <a:cubicBezTo>
                    <a:pt x="66" y="39"/>
                    <a:pt x="65" y="45"/>
                    <a:pt x="66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9"/>
                  </a:cubicBezTo>
                  <a:close/>
                  <a:moveTo>
                    <a:pt x="66" y="66"/>
                  </a:moveTo>
                  <a:cubicBezTo>
                    <a:pt x="69" y="67"/>
                    <a:pt x="68" y="73"/>
                    <a:pt x="68" y="77"/>
                  </a:cubicBezTo>
                  <a:cubicBezTo>
                    <a:pt x="62" y="76"/>
                    <a:pt x="62" y="70"/>
                    <a:pt x="66" y="66"/>
                  </a:cubicBezTo>
                  <a:close/>
                </a:path>
              </a:pathLst>
            </a:custGeom>
            <a:solidFill>
              <a:srgbClr val="EDB2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0" name="Freeform 46">
              <a:extLst>
                <a:ext uri="{FF2B5EF4-FFF2-40B4-BE49-F238E27FC236}">
                  <a16:creationId xmlns:a16="http://schemas.microsoft.com/office/drawing/2014/main" id="{B03A9C7A-4A3E-4CDF-BC8F-27021E3BCB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25270" y="1021378"/>
              <a:ext cx="141451" cy="169628"/>
            </a:xfrm>
            <a:custGeom>
              <a:avLst/>
              <a:gdLst>
                <a:gd name="T0" fmla="*/ 85 w 94"/>
                <a:gd name="T1" fmla="*/ 23 h 110"/>
                <a:gd name="T2" fmla="*/ 1 w 94"/>
                <a:gd name="T3" fmla="*/ 39 h 110"/>
                <a:gd name="T4" fmla="*/ 17 w 94"/>
                <a:gd name="T5" fmla="*/ 107 h 110"/>
                <a:gd name="T6" fmla="*/ 24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0 w 94"/>
                <a:gd name="T15" fmla="*/ 99 h 110"/>
                <a:gd name="T16" fmla="*/ 85 w 94"/>
                <a:gd name="T17" fmla="*/ 23 h 110"/>
                <a:gd name="T18" fmla="*/ 27 w 94"/>
                <a:gd name="T19" fmla="*/ 77 h 110"/>
                <a:gd name="T20" fmla="*/ 32 w 94"/>
                <a:gd name="T21" fmla="*/ 89 h 110"/>
                <a:gd name="T22" fmla="*/ 27 w 94"/>
                <a:gd name="T23" fmla="*/ 77 h 110"/>
                <a:gd name="T24" fmla="*/ 29 w 94"/>
                <a:gd name="T25" fmla="*/ 39 h 110"/>
                <a:gd name="T26" fmla="*/ 34 w 94"/>
                <a:gd name="T27" fmla="*/ 28 h 110"/>
                <a:gd name="T28" fmla="*/ 29 w 94"/>
                <a:gd name="T29" fmla="*/ 39 h 110"/>
                <a:gd name="T30" fmla="*/ 62 w 94"/>
                <a:gd name="T31" fmla="*/ 39 h 110"/>
                <a:gd name="T32" fmla="*/ 65 w 94"/>
                <a:gd name="T33" fmla="*/ 49 h 110"/>
                <a:gd name="T34" fmla="*/ 57 w 94"/>
                <a:gd name="T35" fmla="*/ 46 h 110"/>
                <a:gd name="T36" fmla="*/ 62 w 94"/>
                <a:gd name="T37" fmla="*/ 39 h 110"/>
                <a:gd name="T38" fmla="*/ 65 w 94"/>
                <a:gd name="T39" fmla="*/ 66 h 110"/>
                <a:gd name="T40" fmla="*/ 67 w 94"/>
                <a:gd name="T41" fmla="*/ 77 h 110"/>
                <a:gd name="T42" fmla="*/ 65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5" y="23"/>
                  </a:moveTo>
                  <a:cubicBezTo>
                    <a:pt x="68" y="0"/>
                    <a:pt x="7" y="2"/>
                    <a:pt x="1" y="39"/>
                  </a:cubicBezTo>
                  <a:cubicBezTo>
                    <a:pt x="20" y="48"/>
                    <a:pt x="0" y="91"/>
                    <a:pt x="17" y="107"/>
                  </a:cubicBezTo>
                  <a:cubicBezTo>
                    <a:pt x="19" y="108"/>
                    <a:pt x="22" y="107"/>
                    <a:pt x="24" y="107"/>
                  </a:cubicBezTo>
                  <a:cubicBezTo>
                    <a:pt x="25" y="107"/>
                    <a:pt x="25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39" y="110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79" y="48"/>
                    <a:pt x="85" y="23"/>
                  </a:cubicBezTo>
                  <a:close/>
                  <a:moveTo>
                    <a:pt x="27" y="77"/>
                  </a:moveTo>
                  <a:cubicBezTo>
                    <a:pt x="31" y="79"/>
                    <a:pt x="32" y="83"/>
                    <a:pt x="32" y="89"/>
                  </a:cubicBezTo>
                  <a:cubicBezTo>
                    <a:pt x="23" y="92"/>
                    <a:pt x="28" y="81"/>
                    <a:pt x="27" y="77"/>
                  </a:cubicBezTo>
                  <a:close/>
                  <a:moveTo>
                    <a:pt x="29" y="39"/>
                  </a:moveTo>
                  <a:cubicBezTo>
                    <a:pt x="23" y="37"/>
                    <a:pt x="28" y="26"/>
                    <a:pt x="34" y="28"/>
                  </a:cubicBezTo>
                  <a:cubicBezTo>
                    <a:pt x="36" y="35"/>
                    <a:pt x="29" y="34"/>
                    <a:pt x="29" y="39"/>
                  </a:cubicBezTo>
                  <a:close/>
                  <a:moveTo>
                    <a:pt x="62" y="39"/>
                  </a:moveTo>
                  <a:cubicBezTo>
                    <a:pt x="66" y="39"/>
                    <a:pt x="64" y="45"/>
                    <a:pt x="65" y="49"/>
                  </a:cubicBezTo>
                  <a:cubicBezTo>
                    <a:pt x="63" y="47"/>
                    <a:pt x="61" y="46"/>
                    <a:pt x="57" y="46"/>
                  </a:cubicBezTo>
                  <a:cubicBezTo>
                    <a:pt x="58" y="43"/>
                    <a:pt x="62" y="42"/>
                    <a:pt x="62" y="39"/>
                  </a:cubicBezTo>
                  <a:close/>
                  <a:moveTo>
                    <a:pt x="65" y="66"/>
                  </a:moveTo>
                  <a:cubicBezTo>
                    <a:pt x="68" y="67"/>
                    <a:pt x="67" y="73"/>
                    <a:pt x="67" y="77"/>
                  </a:cubicBezTo>
                  <a:cubicBezTo>
                    <a:pt x="61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F7F5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1" name="Freeform 47">
              <a:extLst>
                <a:ext uri="{FF2B5EF4-FFF2-40B4-BE49-F238E27FC236}">
                  <a16:creationId xmlns:a16="http://schemas.microsoft.com/office/drawing/2014/main" id="{7D703A90-D5F2-470F-966A-13DE41FD87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54695" y="1028224"/>
              <a:ext cx="142015" cy="168500"/>
            </a:xfrm>
            <a:custGeom>
              <a:avLst/>
              <a:gdLst>
                <a:gd name="T0" fmla="*/ 85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0 w 94"/>
                <a:gd name="T15" fmla="*/ 99 h 109"/>
                <a:gd name="T16" fmla="*/ 85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7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5" y="23"/>
                  </a:moveTo>
                  <a:cubicBezTo>
                    <a:pt x="68" y="0"/>
                    <a:pt x="7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5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80" y="48"/>
                    <a:pt x="85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3" y="36"/>
                    <a:pt x="28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7" y="46"/>
                  </a:cubicBezTo>
                  <a:cubicBezTo>
                    <a:pt x="58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2" name="Freeform 48">
              <a:extLst>
                <a:ext uri="{FF2B5EF4-FFF2-40B4-BE49-F238E27FC236}">
                  <a16:creationId xmlns:a16="http://schemas.microsoft.com/office/drawing/2014/main" id="{5C16444E-CCBC-452B-8051-96194FA2B5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84513" y="1028224"/>
              <a:ext cx="141451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6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4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6"/>
                    <a:pt x="29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8" y="46"/>
                  </a:cubicBezTo>
                  <a:cubicBezTo>
                    <a:pt x="59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C1E9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3" name="Freeform 49">
              <a:extLst>
                <a:ext uri="{FF2B5EF4-FFF2-40B4-BE49-F238E27FC236}">
                  <a16:creationId xmlns:a16="http://schemas.microsoft.com/office/drawing/2014/main" id="{2568F16E-3DAB-4E77-9160-B56678ADEC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99967" y="1016000"/>
              <a:ext cx="142015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7 h 109"/>
                <a:gd name="T6" fmla="*/ 25 w 94"/>
                <a:gd name="T7" fmla="*/ 107 h 109"/>
                <a:gd name="T8" fmla="*/ 26 w 94"/>
                <a:gd name="T9" fmla="*/ 107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9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7"/>
                    <a:pt x="22" y="107"/>
                    <a:pt x="25" y="107"/>
                  </a:cubicBezTo>
                  <a:cubicBezTo>
                    <a:pt x="25" y="107"/>
                    <a:pt x="26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9"/>
                    <a:pt x="33" y="83"/>
                    <a:pt x="32" y="89"/>
                  </a:cubicBezTo>
                  <a:cubicBezTo>
                    <a:pt x="24" y="92"/>
                    <a:pt x="29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5"/>
                    <a:pt x="65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3"/>
                    <a:pt x="68" y="76"/>
                  </a:cubicBezTo>
                  <a:cubicBezTo>
                    <a:pt x="62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58C9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94" name="文本框 93">
            <a:extLst>
              <a:ext uri="{FF2B5EF4-FFF2-40B4-BE49-F238E27FC236}">
                <a16:creationId xmlns:a16="http://schemas.microsoft.com/office/drawing/2014/main" id="{23527E4D-EF6B-4920-8B3E-A51A1C0F3FC9}"/>
              </a:ext>
            </a:extLst>
          </p:cNvPr>
          <p:cNvSpPr txBox="1"/>
          <p:nvPr/>
        </p:nvSpPr>
        <p:spPr>
          <a:xfrm>
            <a:off x="3474046" y="457981"/>
            <a:ext cx="526137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4000" dirty="0" smtClean="0">
                <a:solidFill>
                  <a:schemeClr val="bg1"/>
                </a:solidFill>
                <a:cs typeface="+mn-ea"/>
                <a:sym typeface="+mn-lt"/>
              </a:rPr>
              <a:t>01 </a:t>
            </a:r>
            <a:r>
              <a:rPr lang="en-US" altLang="zh-TW" sz="4000" dirty="0" err="1" smtClean="0">
                <a:solidFill>
                  <a:schemeClr val="bg1"/>
                </a:solidFill>
                <a:cs typeface="+mn-ea"/>
                <a:sym typeface="+mn-lt"/>
              </a:rPr>
              <a:t>Vmware</a:t>
            </a:r>
            <a:r>
              <a:rPr lang="en-US" altLang="zh-TW" sz="4000" dirty="0">
                <a:solidFill>
                  <a:schemeClr val="bg1"/>
                </a:solidFill>
                <a:cs typeface="+mn-ea"/>
                <a:sym typeface="+mn-lt"/>
              </a:rPr>
              <a:t>-</a:t>
            </a:r>
            <a:r>
              <a:rPr lang="en-US" altLang="zh-TW" sz="4000" dirty="0" smtClean="0">
                <a:solidFill>
                  <a:schemeClr val="bg1"/>
                </a:solidFill>
                <a:cs typeface="+mn-ea"/>
                <a:sym typeface="+mn-lt"/>
              </a:rPr>
              <a:t>download 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9214" y="1573556"/>
            <a:ext cx="6652180" cy="5321744"/>
          </a:xfrm>
          <a:prstGeom prst="rect">
            <a:avLst/>
          </a:prstGeom>
        </p:spPr>
      </p:pic>
      <p:sp>
        <p:nvSpPr>
          <p:cNvPr id="4" name="圓角矩形 3"/>
          <p:cNvSpPr/>
          <p:nvPr/>
        </p:nvSpPr>
        <p:spPr>
          <a:xfrm>
            <a:off x="3669323" y="2790092"/>
            <a:ext cx="2175992" cy="591472"/>
          </a:xfrm>
          <a:prstGeom prst="round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10037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 xmlns:a16="http://schemas.microsoft.com/office/drawing/2014/main" xmlns:a14="http://schemas.microsoft.com/office/drawing/2010/main"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畫面剪輯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649" y="1685500"/>
            <a:ext cx="5845583" cy="5172500"/>
          </a:xfrm>
          <a:prstGeom prst="rect">
            <a:avLst/>
          </a:prstGeom>
        </p:spPr>
      </p:pic>
      <p:grpSp>
        <p:nvGrpSpPr>
          <p:cNvPr id="88" name="组合 87">
            <a:extLst>
              <a:ext uri="{FF2B5EF4-FFF2-40B4-BE49-F238E27FC236}">
                <a16:creationId xmlns:a16="http://schemas.microsoft.com/office/drawing/2014/main" id="{E2249108-4EFE-45FD-BEE1-C43FD339EDC8}"/>
              </a:ext>
            </a:extLst>
          </p:cNvPr>
          <p:cNvGrpSpPr/>
          <p:nvPr/>
        </p:nvGrpSpPr>
        <p:grpSpPr>
          <a:xfrm>
            <a:off x="5371426" y="1305404"/>
            <a:ext cx="1449151" cy="180724"/>
            <a:chOff x="5392832" y="1016000"/>
            <a:chExt cx="1449150" cy="180724"/>
          </a:xfrm>
        </p:grpSpPr>
        <p:sp>
          <p:nvSpPr>
            <p:cNvPr id="89" name="Freeform 45">
              <a:extLst>
                <a:ext uri="{FF2B5EF4-FFF2-40B4-BE49-F238E27FC236}">
                  <a16:creationId xmlns:a16="http://schemas.microsoft.com/office/drawing/2014/main" id="{735A50D2-4EE9-4928-AA5B-2B1B311A06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92832" y="1021378"/>
              <a:ext cx="142015" cy="169628"/>
            </a:xfrm>
            <a:custGeom>
              <a:avLst/>
              <a:gdLst>
                <a:gd name="T0" fmla="*/ 86 w 94"/>
                <a:gd name="T1" fmla="*/ 23 h 110"/>
                <a:gd name="T2" fmla="*/ 2 w 94"/>
                <a:gd name="T3" fmla="*/ 39 h 110"/>
                <a:gd name="T4" fmla="*/ 17 w 94"/>
                <a:gd name="T5" fmla="*/ 107 h 110"/>
                <a:gd name="T6" fmla="*/ 25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1 w 94"/>
                <a:gd name="T15" fmla="*/ 99 h 110"/>
                <a:gd name="T16" fmla="*/ 86 w 94"/>
                <a:gd name="T17" fmla="*/ 23 h 110"/>
                <a:gd name="T18" fmla="*/ 28 w 94"/>
                <a:gd name="T19" fmla="*/ 77 h 110"/>
                <a:gd name="T20" fmla="*/ 33 w 94"/>
                <a:gd name="T21" fmla="*/ 89 h 110"/>
                <a:gd name="T22" fmla="*/ 28 w 94"/>
                <a:gd name="T23" fmla="*/ 77 h 110"/>
                <a:gd name="T24" fmla="*/ 30 w 94"/>
                <a:gd name="T25" fmla="*/ 39 h 110"/>
                <a:gd name="T26" fmla="*/ 35 w 94"/>
                <a:gd name="T27" fmla="*/ 28 h 110"/>
                <a:gd name="T28" fmla="*/ 30 w 94"/>
                <a:gd name="T29" fmla="*/ 39 h 110"/>
                <a:gd name="T30" fmla="*/ 63 w 94"/>
                <a:gd name="T31" fmla="*/ 39 h 110"/>
                <a:gd name="T32" fmla="*/ 66 w 94"/>
                <a:gd name="T33" fmla="*/ 49 h 110"/>
                <a:gd name="T34" fmla="*/ 58 w 94"/>
                <a:gd name="T35" fmla="*/ 46 h 110"/>
                <a:gd name="T36" fmla="*/ 63 w 94"/>
                <a:gd name="T37" fmla="*/ 39 h 110"/>
                <a:gd name="T38" fmla="*/ 66 w 94"/>
                <a:gd name="T39" fmla="*/ 66 h 110"/>
                <a:gd name="T40" fmla="*/ 68 w 94"/>
                <a:gd name="T41" fmla="*/ 77 h 110"/>
                <a:gd name="T42" fmla="*/ 66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6" y="23"/>
                  </a:moveTo>
                  <a:cubicBezTo>
                    <a:pt x="69" y="0"/>
                    <a:pt x="8" y="2"/>
                    <a:pt x="2" y="39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8"/>
                    <a:pt x="22" y="107"/>
                    <a:pt x="25" y="107"/>
                  </a:cubicBezTo>
                  <a:cubicBezTo>
                    <a:pt x="26" y="107"/>
                    <a:pt x="26" y="107"/>
                    <a:pt x="26" y="107"/>
                  </a:cubicBezTo>
                  <a:cubicBezTo>
                    <a:pt x="29" y="106"/>
                    <a:pt x="30" y="107"/>
                    <a:pt x="31" y="107"/>
                  </a:cubicBezTo>
                  <a:cubicBezTo>
                    <a:pt x="40" y="110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8" y="77"/>
                  </a:moveTo>
                  <a:cubicBezTo>
                    <a:pt x="31" y="79"/>
                    <a:pt x="33" y="83"/>
                    <a:pt x="33" y="89"/>
                  </a:cubicBezTo>
                  <a:cubicBezTo>
                    <a:pt x="24" y="92"/>
                    <a:pt x="29" y="81"/>
                    <a:pt x="28" y="77"/>
                  </a:cubicBezTo>
                  <a:close/>
                  <a:moveTo>
                    <a:pt x="30" y="39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4"/>
                    <a:pt x="30" y="39"/>
                  </a:cubicBezTo>
                  <a:close/>
                  <a:moveTo>
                    <a:pt x="63" y="39"/>
                  </a:moveTo>
                  <a:cubicBezTo>
                    <a:pt x="66" y="39"/>
                    <a:pt x="65" y="45"/>
                    <a:pt x="66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9"/>
                  </a:cubicBezTo>
                  <a:close/>
                  <a:moveTo>
                    <a:pt x="66" y="66"/>
                  </a:moveTo>
                  <a:cubicBezTo>
                    <a:pt x="69" y="67"/>
                    <a:pt x="68" y="73"/>
                    <a:pt x="68" y="77"/>
                  </a:cubicBezTo>
                  <a:cubicBezTo>
                    <a:pt x="62" y="76"/>
                    <a:pt x="62" y="70"/>
                    <a:pt x="66" y="66"/>
                  </a:cubicBezTo>
                  <a:close/>
                </a:path>
              </a:pathLst>
            </a:custGeom>
            <a:solidFill>
              <a:srgbClr val="EDB2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0" name="Freeform 46">
              <a:extLst>
                <a:ext uri="{FF2B5EF4-FFF2-40B4-BE49-F238E27FC236}">
                  <a16:creationId xmlns:a16="http://schemas.microsoft.com/office/drawing/2014/main" id="{B03A9C7A-4A3E-4CDF-BC8F-27021E3BCB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25270" y="1021378"/>
              <a:ext cx="141451" cy="169628"/>
            </a:xfrm>
            <a:custGeom>
              <a:avLst/>
              <a:gdLst>
                <a:gd name="T0" fmla="*/ 85 w 94"/>
                <a:gd name="T1" fmla="*/ 23 h 110"/>
                <a:gd name="T2" fmla="*/ 1 w 94"/>
                <a:gd name="T3" fmla="*/ 39 h 110"/>
                <a:gd name="T4" fmla="*/ 17 w 94"/>
                <a:gd name="T5" fmla="*/ 107 h 110"/>
                <a:gd name="T6" fmla="*/ 24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0 w 94"/>
                <a:gd name="T15" fmla="*/ 99 h 110"/>
                <a:gd name="T16" fmla="*/ 85 w 94"/>
                <a:gd name="T17" fmla="*/ 23 h 110"/>
                <a:gd name="T18" fmla="*/ 27 w 94"/>
                <a:gd name="T19" fmla="*/ 77 h 110"/>
                <a:gd name="T20" fmla="*/ 32 w 94"/>
                <a:gd name="T21" fmla="*/ 89 h 110"/>
                <a:gd name="T22" fmla="*/ 27 w 94"/>
                <a:gd name="T23" fmla="*/ 77 h 110"/>
                <a:gd name="T24" fmla="*/ 29 w 94"/>
                <a:gd name="T25" fmla="*/ 39 h 110"/>
                <a:gd name="T26" fmla="*/ 34 w 94"/>
                <a:gd name="T27" fmla="*/ 28 h 110"/>
                <a:gd name="T28" fmla="*/ 29 w 94"/>
                <a:gd name="T29" fmla="*/ 39 h 110"/>
                <a:gd name="T30" fmla="*/ 62 w 94"/>
                <a:gd name="T31" fmla="*/ 39 h 110"/>
                <a:gd name="T32" fmla="*/ 65 w 94"/>
                <a:gd name="T33" fmla="*/ 49 h 110"/>
                <a:gd name="T34" fmla="*/ 57 w 94"/>
                <a:gd name="T35" fmla="*/ 46 h 110"/>
                <a:gd name="T36" fmla="*/ 62 w 94"/>
                <a:gd name="T37" fmla="*/ 39 h 110"/>
                <a:gd name="T38" fmla="*/ 65 w 94"/>
                <a:gd name="T39" fmla="*/ 66 h 110"/>
                <a:gd name="T40" fmla="*/ 67 w 94"/>
                <a:gd name="T41" fmla="*/ 77 h 110"/>
                <a:gd name="T42" fmla="*/ 65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5" y="23"/>
                  </a:moveTo>
                  <a:cubicBezTo>
                    <a:pt x="68" y="0"/>
                    <a:pt x="7" y="2"/>
                    <a:pt x="1" y="39"/>
                  </a:cubicBezTo>
                  <a:cubicBezTo>
                    <a:pt x="20" y="48"/>
                    <a:pt x="0" y="91"/>
                    <a:pt x="17" y="107"/>
                  </a:cubicBezTo>
                  <a:cubicBezTo>
                    <a:pt x="19" y="108"/>
                    <a:pt x="22" y="107"/>
                    <a:pt x="24" y="107"/>
                  </a:cubicBezTo>
                  <a:cubicBezTo>
                    <a:pt x="25" y="107"/>
                    <a:pt x="25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39" y="110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79" y="48"/>
                    <a:pt x="85" y="23"/>
                  </a:cubicBezTo>
                  <a:close/>
                  <a:moveTo>
                    <a:pt x="27" y="77"/>
                  </a:moveTo>
                  <a:cubicBezTo>
                    <a:pt x="31" y="79"/>
                    <a:pt x="32" y="83"/>
                    <a:pt x="32" y="89"/>
                  </a:cubicBezTo>
                  <a:cubicBezTo>
                    <a:pt x="23" y="92"/>
                    <a:pt x="28" y="81"/>
                    <a:pt x="27" y="77"/>
                  </a:cubicBezTo>
                  <a:close/>
                  <a:moveTo>
                    <a:pt x="29" y="39"/>
                  </a:moveTo>
                  <a:cubicBezTo>
                    <a:pt x="23" y="37"/>
                    <a:pt x="28" y="26"/>
                    <a:pt x="34" y="28"/>
                  </a:cubicBezTo>
                  <a:cubicBezTo>
                    <a:pt x="36" y="35"/>
                    <a:pt x="29" y="34"/>
                    <a:pt x="29" y="39"/>
                  </a:cubicBezTo>
                  <a:close/>
                  <a:moveTo>
                    <a:pt x="62" y="39"/>
                  </a:moveTo>
                  <a:cubicBezTo>
                    <a:pt x="66" y="39"/>
                    <a:pt x="64" y="45"/>
                    <a:pt x="65" y="49"/>
                  </a:cubicBezTo>
                  <a:cubicBezTo>
                    <a:pt x="63" y="47"/>
                    <a:pt x="61" y="46"/>
                    <a:pt x="57" y="46"/>
                  </a:cubicBezTo>
                  <a:cubicBezTo>
                    <a:pt x="58" y="43"/>
                    <a:pt x="62" y="42"/>
                    <a:pt x="62" y="39"/>
                  </a:cubicBezTo>
                  <a:close/>
                  <a:moveTo>
                    <a:pt x="65" y="66"/>
                  </a:moveTo>
                  <a:cubicBezTo>
                    <a:pt x="68" y="67"/>
                    <a:pt x="67" y="73"/>
                    <a:pt x="67" y="77"/>
                  </a:cubicBezTo>
                  <a:cubicBezTo>
                    <a:pt x="61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F7F5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1" name="Freeform 47">
              <a:extLst>
                <a:ext uri="{FF2B5EF4-FFF2-40B4-BE49-F238E27FC236}">
                  <a16:creationId xmlns:a16="http://schemas.microsoft.com/office/drawing/2014/main" id="{7D703A90-D5F2-470F-966A-13DE41FD87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54695" y="1028224"/>
              <a:ext cx="142015" cy="168500"/>
            </a:xfrm>
            <a:custGeom>
              <a:avLst/>
              <a:gdLst>
                <a:gd name="T0" fmla="*/ 85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0 w 94"/>
                <a:gd name="T15" fmla="*/ 99 h 109"/>
                <a:gd name="T16" fmla="*/ 85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7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5" y="23"/>
                  </a:moveTo>
                  <a:cubicBezTo>
                    <a:pt x="68" y="0"/>
                    <a:pt x="7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5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80" y="48"/>
                    <a:pt x="85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3" y="36"/>
                    <a:pt x="28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7" y="46"/>
                  </a:cubicBezTo>
                  <a:cubicBezTo>
                    <a:pt x="58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2" name="Freeform 48">
              <a:extLst>
                <a:ext uri="{FF2B5EF4-FFF2-40B4-BE49-F238E27FC236}">
                  <a16:creationId xmlns:a16="http://schemas.microsoft.com/office/drawing/2014/main" id="{5C16444E-CCBC-452B-8051-96194FA2B5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84513" y="1028224"/>
              <a:ext cx="141451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6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4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6"/>
                    <a:pt x="29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8" y="46"/>
                  </a:cubicBezTo>
                  <a:cubicBezTo>
                    <a:pt x="59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C1E9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3" name="Freeform 49">
              <a:extLst>
                <a:ext uri="{FF2B5EF4-FFF2-40B4-BE49-F238E27FC236}">
                  <a16:creationId xmlns:a16="http://schemas.microsoft.com/office/drawing/2014/main" id="{2568F16E-3DAB-4E77-9160-B56678ADEC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99967" y="1016000"/>
              <a:ext cx="142015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7 h 109"/>
                <a:gd name="T6" fmla="*/ 25 w 94"/>
                <a:gd name="T7" fmla="*/ 107 h 109"/>
                <a:gd name="T8" fmla="*/ 26 w 94"/>
                <a:gd name="T9" fmla="*/ 107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9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7"/>
                    <a:pt x="22" y="107"/>
                    <a:pt x="25" y="107"/>
                  </a:cubicBezTo>
                  <a:cubicBezTo>
                    <a:pt x="25" y="107"/>
                    <a:pt x="26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9"/>
                    <a:pt x="33" y="83"/>
                    <a:pt x="32" y="89"/>
                  </a:cubicBezTo>
                  <a:cubicBezTo>
                    <a:pt x="24" y="92"/>
                    <a:pt x="29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5"/>
                    <a:pt x="65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3"/>
                    <a:pt x="68" y="76"/>
                  </a:cubicBezTo>
                  <a:cubicBezTo>
                    <a:pt x="62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58C9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94" name="文本框 93">
            <a:extLst>
              <a:ext uri="{FF2B5EF4-FFF2-40B4-BE49-F238E27FC236}">
                <a16:creationId xmlns:a16="http://schemas.microsoft.com/office/drawing/2014/main" id="{23527E4D-EF6B-4920-8B3E-A51A1C0F3FC9}"/>
              </a:ext>
            </a:extLst>
          </p:cNvPr>
          <p:cNvSpPr txBox="1"/>
          <p:nvPr/>
        </p:nvSpPr>
        <p:spPr>
          <a:xfrm>
            <a:off x="3574241" y="457981"/>
            <a:ext cx="50610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4000" dirty="0" smtClean="0">
                <a:solidFill>
                  <a:schemeClr val="bg1"/>
                </a:solidFill>
                <a:cs typeface="+mn-ea"/>
                <a:sym typeface="+mn-lt"/>
              </a:rPr>
              <a:t>02 UBD-formal Install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1" name="文本框 37">
            <a:extLst>
              <a:ext uri="{FF2B5EF4-FFF2-40B4-BE49-F238E27FC236}">
                <a16:creationId xmlns:a16="http://schemas.microsoft.com/office/drawing/2014/main" id="{BF75AC70-28E4-4D92-89E0-2A7E1281F666}"/>
              </a:ext>
            </a:extLst>
          </p:cNvPr>
          <p:cNvSpPr txBox="1"/>
          <p:nvPr/>
        </p:nvSpPr>
        <p:spPr>
          <a:xfrm>
            <a:off x="8510953" y="5977261"/>
            <a:ext cx="1008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chemeClr val="bg1"/>
                </a:solidFill>
                <a:cs typeface="+mn-ea"/>
                <a:sym typeface="+mn-lt"/>
              </a:rPr>
              <a:t>21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4" name="圓角矩形 13"/>
          <p:cNvSpPr/>
          <p:nvPr/>
        </p:nvSpPr>
        <p:spPr>
          <a:xfrm>
            <a:off x="7432481" y="2286000"/>
            <a:ext cx="1003751" cy="313827"/>
          </a:xfrm>
          <a:prstGeom prst="roundRect">
            <a:avLst>
              <a:gd name="adj" fmla="val 50000"/>
            </a:avLst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93577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 xmlns:a16="http://schemas.microsoft.com/office/drawing/2014/main" xmlns:a14="http://schemas.microsoft.com/office/drawing/2010/main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 descr="畫面剪輯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2874" y="1636923"/>
            <a:ext cx="5977104" cy="5283999"/>
          </a:xfrm>
          <a:prstGeom prst="rect">
            <a:avLst/>
          </a:prstGeom>
        </p:spPr>
      </p:pic>
      <p:grpSp>
        <p:nvGrpSpPr>
          <p:cNvPr id="88" name="组合 87">
            <a:extLst>
              <a:ext uri="{FF2B5EF4-FFF2-40B4-BE49-F238E27FC236}">
                <a16:creationId xmlns:a16="http://schemas.microsoft.com/office/drawing/2014/main" id="{E2249108-4EFE-45FD-BEE1-C43FD339EDC8}"/>
              </a:ext>
            </a:extLst>
          </p:cNvPr>
          <p:cNvGrpSpPr/>
          <p:nvPr/>
        </p:nvGrpSpPr>
        <p:grpSpPr>
          <a:xfrm>
            <a:off x="5371426" y="1305404"/>
            <a:ext cx="1449151" cy="180724"/>
            <a:chOff x="5392832" y="1016000"/>
            <a:chExt cx="1449150" cy="180724"/>
          </a:xfrm>
        </p:grpSpPr>
        <p:sp>
          <p:nvSpPr>
            <p:cNvPr id="89" name="Freeform 45">
              <a:extLst>
                <a:ext uri="{FF2B5EF4-FFF2-40B4-BE49-F238E27FC236}">
                  <a16:creationId xmlns:a16="http://schemas.microsoft.com/office/drawing/2014/main" id="{735A50D2-4EE9-4928-AA5B-2B1B311A06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92832" y="1021378"/>
              <a:ext cx="142015" cy="169628"/>
            </a:xfrm>
            <a:custGeom>
              <a:avLst/>
              <a:gdLst>
                <a:gd name="T0" fmla="*/ 86 w 94"/>
                <a:gd name="T1" fmla="*/ 23 h 110"/>
                <a:gd name="T2" fmla="*/ 2 w 94"/>
                <a:gd name="T3" fmla="*/ 39 h 110"/>
                <a:gd name="T4" fmla="*/ 17 w 94"/>
                <a:gd name="T5" fmla="*/ 107 h 110"/>
                <a:gd name="T6" fmla="*/ 25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1 w 94"/>
                <a:gd name="T15" fmla="*/ 99 h 110"/>
                <a:gd name="T16" fmla="*/ 86 w 94"/>
                <a:gd name="T17" fmla="*/ 23 h 110"/>
                <a:gd name="T18" fmla="*/ 28 w 94"/>
                <a:gd name="T19" fmla="*/ 77 h 110"/>
                <a:gd name="T20" fmla="*/ 33 w 94"/>
                <a:gd name="T21" fmla="*/ 89 h 110"/>
                <a:gd name="T22" fmla="*/ 28 w 94"/>
                <a:gd name="T23" fmla="*/ 77 h 110"/>
                <a:gd name="T24" fmla="*/ 30 w 94"/>
                <a:gd name="T25" fmla="*/ 39 h 110"/>
                <a:gd name="T26" fmla="*/ 35 w 94"/>
                <a:gd name="T27" fmla="*/ 28 h 110"/>
                <a:gd name="T28" fmla="*/ 30 w 94"/>
                <a:gd name="T29" fmla="*/ 39 h 110"/>
                <a:gd name="T30" fmla="*/ 63 w 94"/>
                <a:gd name="T31" fmla="*/ 39 h 110"/>
                <a:gd name="T32" fmla="*/ 66 w 94"/>
                <a:gd name="T33" fmla="*/ 49 h 110"/>
                <a:gd name="T34" fmla="*/ 58 w 94"/>
                <a:gd name="T35" fmla="*/ 46 h 110"/>
                <a:gd name="T36" fmla="*/ 63 w 94"/>
                <a:gd name="T37" fmla="*/ 39 h 110"/>
                <a:gd name="T38" fmla="*/ 66 w 94"/>
                <a:gd name="T39" fmla="*/ 66 h 110"/>
                <a:gd name="T40" fmla="*/ 68 w 94"/>
                <a:gd name="T41" fmla="*/ 77 h 110"/>
                <a:gd name="T42" fmla="*/ 66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6" y="23"/>
                  </a:moveTo>
                  <a:cubicBezTo>
                    <a:pt x="69" y="0"/>
                    <a:pt x="8" y="2"/>
                    <a:pt x="2" y="39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8"/>
                    <a:pt x="22" y="107"/>
                    <a:pt x="25" y="107"/>
                  </a:cubicBezTo>
                  <a:cubicBezTo>
                    <a:pt x="26" y="107"/>
                    <a:pt x="26" y="107"/>
                    <a:pt x="26" y="107"/>
                  </a:cubicBezTo>
                  <a:cubicBezTo>
                    <a:pt x="29" y="106"/>
                    <a:pt x="30" y="107"/>
                    <a:pt x="31" y="107"/>
                  </a:cubicBezTo>
                  <a:cubicBezTo>
                    <a:pt x="40" y="110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8" y="77"/>
                  </a:moveTo>
                  <a:cubicBezTo>
                    <a:pt x="31" y="79"/>
                    <a:pt x="33" y="83"/>
                    <a:pt x="33" y="89"/>
                  </a:cubicBezTo>
                  <a:cubicBezTo>
                    <a:pt x="24" y="92"/>
                    <a:pt x="29" y="81"/>
                    <a:pt x="28" y="77"/>
                  </a:cubicBezTo>
                  <a:close/>
                  <a:moveTo>
                    <a:pt x="30" y="39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4"/>
                    <a:pt x="30" y="39"/>
                  </a:cubicBezTo>
                  <a:close/>
                  <a:moveTo>
                    <a:pt x="63" y="39"/>
                  </a:moveTo>
                  <a:cubicBezTo>
                    <a:pt x="66" y="39"/>
                    <a:pt x="65" y="45"/>
                    <a:pt x="66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9"/>
                  </a:cubicBezTo>
                  <a:close/>
                  <a:moveTo>
                    <a:pt x="66" y="66"/>
                  </a:moveTo>
                  <a:cubicBezTo>
                    <a:pt x="69" y="67"/>
                    <a:pt x="68" y="73"/>
                    <a:pt x="68" y="77"/>
                  </a:cubicBezTo>
                  <a:cubicBezTo>
                    <a:pt x="62" y="76"/>
                    <a:pt x="62" y="70"/>
                    <a:pt x="66" y="66"/>
                  </a:cubicBezTo>
                  <a:close/>
                </a:path>
              </a:pathLst>
            </a:custGeom>
            <a:solidFill>
              <a:srgbClr val="EDB2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0" name="Freeform 46">
              <a:extLst>
                <a:ext uri="{FF2B5EF4-FFF2-40B4-BE49-F238E27FC236}">
                  <a16:creationId xmlns:a16="http://schemas.microsoft.com/office/drawing/2014/main" id="{B03A9C7A-4A3E-4CDF-BC8F-27021E3BCB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25270" y="1021378"/>
              <a:ext cx="141451" cy="169628"/>
            </a:xfrm>
            <a:custGeom>
              <a:avLst/>
              <a:gdLst>
                <a:gd name="T0" fmla="*/ 85 w 94"/>
                <a:gd name="T1" fmla="*/ 23 h 110"/>
                <a:gd name="T2" fmla="*/ 1 w 94"/>
                <a:gd name="T3" fmla="*/ 39 h 110"/>
                <a:gd name="T4" fmla="*/ 17 w 94"/>
                <a:gd name="T5" fmla="*/ 107 h 110"/>
                <a:gd name="T6" fmla="*/ 24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0 w 94"/>
                <a:gd name="T15" fmla="*/ 99 h 110"/>
                <a:gd name="T16" fmla="*/ 85 w 94"/>
                <a:gd name="T17" fmla="*/ 23 h 110"/>
                <a:gd name="T18" fmla="*/ 27 w 94"/>
                <a:gd name="T19" fmla="*/ 77 h 110"/>
                <a:gd name="T20" fmla="*/ 32 w 94"/>
                <a:gd name="T21" fmla="*/ 89 h 110"/>
                <a:gd name="T22" fmla="*/ 27 w 94"/>
                <a:gd name="T23" fmla="*/ 77 h 110"/>
                <a:gd name="T24" fmla="*/ 29 w 94"/>
                <a:gd name="T25" fmla="*/ 39 h 110"/>
                <a:gd name="T26" fmla="*/ 34 w 94"/>
                <a:gd name="T27" fmla="*/ 28 h 110"/>
                <a:gd name="T28" fmla="*/ 29 w 94"/>
                <a:gd name="T29" fmla="*/ 39 h 110"/>
                <a:gd name="T30" fmla="*/ 62 w 94"/>
                <a:gd name="T31" fmla="*/ 39 h 110"/>
                <a:gd name="T32" fmla="*/ 65 w 94"/>
                <a:gd name="T33" fmla="*/ 49 h 110"/>
                <a:gd name="T34" fmla="*/ 57 w 94"/>
                <a:gd name="T35" fmla="*/ 46 h 110"/>
                <a:gd name="T36" fmla="*/ 62 w 94"/>
                <a:gd name="T37" fmla="*/ 39 h 110"/>
                <a:gd name="T38" fmla="*/ 65 w 94"/>
                <a:gd name="T39" fmla="*/ 66 h 110"/>
                <a:gd name="T40" fmla="*/ 67 w 94"/>
                <a:gd name="T41" fmla="*/ 77 h 110"/>
                <a:gd name="T42" fmla="*/ 65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5" y="23"/>
                  </a:moveTo>
                  <a:cubicBezTo>
                    <a:pt x="68" y="0"/>
                    <a:pt x="7" y="2"/>
                    <a:pt x="1" y="39"/>
                  </a:cubicBezTo>
                  <a:cubicBezTo>
                    <a:pt x="20" y="48"/>
                    <a:pt x="0" y="91"/>
                    <a:pt x="17" y="107"/>
                  </a:cubicBezTo>
                  <a:cubicBezTo>
                    <a:pt x="19" y="108"/>
                    <a:pt x="22" y="107"/>
                    <a:pt x="24" y="107"/>
                  </a:cubicBezTo>
                  <a:cubicBezTo>
                    <a:pt x="25" y="107"/>
                    <a:pt x="25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39" y="110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79" y="48"/>
                    <a:pt x="85" y="23"/>
                  </a:cubicBezTo>
                  <a:close/>
                  <a:moveTo>
                    <a:pt x="27" y="77"/>
                  </a:moveTo>
                  <a:cubicBezTo>
                    <a:pt x="31" y="79"/>
                    <a:pt x="32" y="83"/>
                    <a:pt x="32" y="89"/>
                  </a:cubicBezTo>
                  <a:cubicBezTo>
                    <a:pt x="23" y="92"/>
                    <a:pt x="28" y="81"/>
                    <a:pt x="27" y="77"/>
                  </a:cubicBezTo>
                  <a:close/>
                  <a:moveTo>
                    <a:pt x="29" y="39"/>
                  </a:moveTo>
                  <a:cubicBezTo>
                    <a:pt x="23" y="37"/>
                    <a:pt x="28" y="26"/>
                    <a:pt x="34" y="28"/>
                  </a:cubicBezTo>
                  <a:cubicBezTo>
                    <a:pt x="36" y="35"/>
                    <a:pt x="29" y="34"/>
                    <a:pt x="29" y="39"/>
                  </a:cubicBezTo>
                  <a:close/>
                  <a:moveTo>
                    <a:pt x="62" y="39"/>
                  </a:moveTo>
                  <a:cubicBezTo>
                    <a:pt x="66" y="39"/>
                    <a:pt x="64" y="45"/>
                    <a:pt x="65" y="49"/>
                  </a:cubicBezTo>
                  <a:cubicBezTo>
                    <a:pt x="63" y="47"/>
                    <a:pt x="61" y="46"/>
                    <a:pt x="57" y="46"/>
                  </a:cubicBezTo>
                  <a:cubicBezTo>
                    <a:pt x="58" y="43"/>
                    <a:pt x="62" y="42"/>
                    <a:pt x="62" y="39"/>
                  </a:cubicBezTo>
                  <a:close/>
                  <a:moveTo>
                    <a:pt x="65" y="66"/>
                  </a:moveTo>
                  <a:cubicBezTo>
                    <a:pt x="68" y="67"/>
                    <a:pt x="67" y="73"/>
                    <a:pt x="67" y="77"/>
                  </a:cubicBezTo>
                  <a:cubicBezTo>
                    <a:pt x="61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F7F5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1" name="Freeform 47">
              <a:extLst>
                <a:ext uri="{FF2B5EF4-FFF2-40B4-BE49-F238E27FC236}">
                  <a16:creationId xmlns:a16="http://schemas.microsoft.com/office/drawing/2014/main" id="{7D703A90-D5F2-470F-966A-13DE41FD87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54695" y="1028224"/>
              <a:ext cx="142015" cy="168500"/>
            </a:xfrm>
            <a:custGeom>
              <a:avLst/>
              <a:gdLst>
                <a:gd name="T0" fmla="*/ 85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0 w 94"/>
                <a:gd name="T15" fmla="*/ 99 h 109"/>
                <a:gd name="T16" fmla="*/ 85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7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5" y="23"/>
                  </a:moveTo>
                  <a:cubicBezTo>
                    <a:pt x="68" y="0"/>
                    <a:pt x="7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5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80" y="48"/>
                    <a:pt x="85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3" y="36"/>
                    <a:pt x="28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7" y="46"/>
                  </a:cubicBezTo>
                  <a:cubicBezTo>
                    <a:pt x="58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2" name="Freeform 48">
              <a:extLst>
                <a:ext uri="{FF2B5EF4-FFF2-40B4-BE49-F238E27FC236}">
                  <a16:creationId xmlns:a16="http://schemas.microsoft.com/office/drawing/2014/main" id="{5C16444E-CCBC-452B-8051-96194FA2B5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84513" y="1028224"/>
              <a:ext cx="141451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6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4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6"/>
                    <a:pt x="29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8" y="46"/>
                  </a:cubicBezTo>
                  <a:cubicBezTo>
                    <a:pt x="59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C1E9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3" name="Freeform 49">
              <a:extLst>
                <a:ext uri="{FF2B5EF4-FFF2-40B4-BE49-F238E27FC236}">
                  <a16:creationId xmlns:a16="http://schemas.microsoft.com/office/drawing/2014/main" id="{2568F16E-3DAB-4E77-9160-B56678ADEC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99967" y="1016000"/>
              <a:ext cx="142015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7 h 109"/>
                <a:gd name="T6" fmla="*/ 25 w 94"/>
                <a:gd name="T7" fmla="*/ 107 h 109"/>
                <a:gd name="T8" fmla="*/ 26 w 94"/>
                <a:gd name="T9" fmla="*/ 107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9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7"/>
                    <a:pt x="22" y="107"/>
                    <a:pt x="25" y="107"/>
                  </a:cubicBezTo>
                  <a:cubicBezTo>
                    <a:pt x="25" y="107"/>
                    <a:pt x="26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9"/>
                    <a:pt x="33" y="83"/>
                    <a:pt x="32" y="89"/>
                  </a:cubicBezTo>
                  <a:cubicBezTo>
                    <a:pt x="24" y="92"/>
                    <a:pt x="29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5"/>
                    <a:pt x="65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3"/>
                    <a:pt x="68" y="76"/>
                  </a:cubicBezTo>
                  <a:cubicBezTo>
                    <a:pt x="62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58C9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94" name="文本框 93">
            <a:extLst>
              <a:ext uri="{FF2B5EF4-FFF2-40B4-BE49-F238E27FC236}">
                <a16:creationId xmlns:a16="http://schemas.microsoft.com/office/drawing/2014/main" id="{23527E4D-EF6B-4920-8B3E-A51A1C0F3FC9}"/>
              </a:ext>
            </a:extLst>
          </p:cNvPr>
          <p:cNvSpPr txBox="1"/>
          <p:nvPr/>
        </p:nvSpPr>
        <p:spPr>
          <a:xfrm>
            <a:off x="3574241" y="457981"/>
            <a:ext cx="50610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4000" dirty="0" smtClean="0">
                <a:solidFill>
                  <a:schemeClr val="bg1"/>
                </a:solidFill>
                <a:cs typeface="+mn-ea"/>
                <a:sym typeface="+mn-lt"/>
              </a:rPr>
              <a:t>02 UBD-formal Install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1" name="文本框 37">
            <a:extLst>
              <a:ext uri="{FF2B5EF4-FFF2-40B4-BE49-F238E27FC236}">
                <a16:creationId xmlns:a16="http://schemas.microsoft.com/office/drawing/2014/main" id="{BF75AC70-28E4-4D92-89E0-2A7E1281F666}"/>
              </a:ext>
            </a:extLst>
          </p:cNvPr>
          <p:cNvSpPr txBox="1"/>
          <p:nvPr/>
        </p:nvSpPr>
        <p:spPr>
          <a:xfrm>
            <a:off x="8510953" y="5977261"/>
            <a:ext cx="1008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chemeClr val="bg1"/>
                </a:solidFill>
                <a:cs typeface="+mn-ea"/>
                <a:sym typeface="+mn-lt"/>
              </a:rPr>
              <a:t>22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4" name="圓角矩形 13"/>
          <p:cNvSpPr/>
          <p:nvPr/>
        </p:nvSpPr>
        <p:spPr>
          <a:xfrm>
            <a:off x="7431714" y="2239108"/>
            <a:ext cx="1003751" cy="313827"/>
          </a:xfrm>
          <a:prstGeom prst="roundRect">
            <a:avLst>
              <a:gd name="adj" fmla="val 50000"/>
            </a:avLst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08970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 xmlns:a16="http://schemas.microsoft.com/office/drawing/2014/main" xmlns:a14="http://schemas.microsoft.com/office/drawing/2010/main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 descr="畫面剪輯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8052" y="1609064"/>
            <a:ext cx="6005313" cy="5339717"/>
          </a:xfrm>
          <a:prstGeom prst="rect">
            <a:avLst/>
          </a:prstGeom>
        </p:spPr>
      </p:pic>
      <p:grpSp>
        <p:nvGrpSpPr>
          <p:cNvPr id="88" name="组合 87">
            <a:extLst>
              <a:ext uri="{FF2B5EF4-FFF2-40B4-BE49-F238E27FC236}">
                <a16:creationId xmlns:a16="http://schemas.microsoft.com/office/drawing/2014/main" id="{E2249108-4EFE-45FD-BEE1-C43FD339EDC8}"/>
              </a:ext>
            </a:extLst>
          </p:cNvPr>
          <p:cNvGrpSpPr/>
          <p:nvPr/>
        </p:nvGrpSpPr>
        <p:grpSpPr>
          <a:xfrm>
            <a:off x="5371426" y="1305404"/>
            <a:ext cx="1449151" cy="180724"/>
            <a:chOff x="5392832" y="1016000"/>
            <a:chExt cx="1449150" cy="180724"/>
          </a:xfrm>
        </p:grpSpPr>
        <p:sp>
          <p:nvSpPr>
            <p:cNvPr id="89" name="Freeform 45">
              <a:extLst>
                <a:ext uri="{FF2B5EF4-FFF2-40B4-BE49-F238E27FC236}">
                  <a16:creationId xmlns:a16="http://schemas.microsoft.com/office/drawing/2014/main" id="{735A50D2-4EE9-4928-AA5B-2B1B311A06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92832" y="1021378"/>
              <a:ext cx="142015" cy="169628"/>
            </a:xfrm>
            <a:custGeom>
              <a:avLst/>
              <a:gdLst>
                <a:gd name="T0" fmla="*/ 86 w 94"/>
                <a:gd name="T1" fmla="*/ 23 h 110"/>
                <a:gd name="T2" fmla="*/ 2 w 94"/>
                <a:gd name="T3" fmla="*/ 39 h 110"/>
                <a:gd name="T4" fmla="*/ 17 w 94"/>
                <a:gd name="T5" fmla="*/ 107 h 110"/>
                <a:gd name="T6" fmla="*/ 25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1 w 94"/>
                <a:gd name="T15" fmla="*/ 99 h 110"/>
                <a:gd name="T16" fmla="*/ 86 w 94"/>
                <a:gd name="T17" fmla="*/ 23 h 110"/>
                <a:gd name="T18" fmla="*/ 28 w 94"/>
                <a:gd name="T19" fmla="*/ 77 h 110"/>
                <a:gd name="T20" fmla="*/ 33 w 94"/>
                <a:gd name="T21" fmla="*/ 89 h 110"/>
                <a:gd name="T22" fmla="*/ 28 w 94"/>
                <a:gd name="T23" fmla="*/ 77 h 110"/>
                <a:gd name="T24" fmla="*/ 30 w 94"/>
                <a:gd name="T25" fmla="*/ 39 h 110"/>
                <a:gd name="T26" fmla="*/ 35 w 94"/>
                <a:gd name="T27" fmla="*/ 28 h 110"/>
                <a:gd name="T28" fmla="*/ 30 w 94"/>
                <a:gd name="T29" fmla="*/ 39 h 110"/>
                <a:gd name="T30" fmla="*/ 63 w 94"/>
                <a:gd name="T31" fmla="*/ 39 h 110"/>
                <a:gd name="T32" fmla="*/ 66 w 94"/>
                <a:gd name="T33" fmla="*/ 49 h 110"/>
                <a:gd name="T34" fmla="*/ 58 w 94"/>
                <a:gd name="T35" fmla="*/ 46 h 110"/>
                <a:gd name="T36" fmla="*/ 63 w 94"/>
                <a:gd name="T37" fmla="*/ 39 h 110"/>
                <a:gd name="T38" fmla="*/ 66 w 94"/>
                <a:gd name="T39" fmla="*/ 66 h 110"/>
                <a:gd name="T40" fmla="*/ 68 w 94"/>
                <a:gd name="T41" fmla="*/ 77 h 110"/>
                <a:gd name="T42" fmla="*/ 66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6" y="23"/>
                  </a:moveTo>
                  <a:cubicBezTo>
                    <a:pt x="69" y="0"/>
                    <a:pt x="8" y="2"/>
                    <a:pt x="2" y="39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8"/>
                    <a:pt x="22" y="107"/>
                    <a:pt x="25" y="107"/>
                  </a:cubicBezTo>
                  <a:cubicBezTo>
                    <a:pt x="26" y="107"/>
                    <a:pt x="26" y="107"/>
                    <a:pt x="26" y="107"/>
                  </a:cubicBezTo>
                  <a:cubicBezTo>
                    <a:pt x="29" y="106"/>
                    <a:pt x="30" y="107"/>
                    <a:pt x="31" y="107"/>
                  </a:cubicBezTo>
                  <a:cubicBezTo>
                    <a:pt x="40" y="110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8" y="77"/>
                  </a:moveTo>
                  <a:cubicBezTo>
                    <a:pt x="31" y="79"/>
                    <a:pt x="33" y="83"/>
                    <a:pt x="33" y="89"/>
                  </a:cubicBezTo>
                  <a:cubicBezTo>
                    <a:pt x="24" y="92"/>
                    <a:pt x="29" y="81"/>
                    <a:pt x="28" y="77"/>
                  </a:cubicBezTo>
                  <a:close/>
                  <a:moveTo>
                    <a:pt x="30" y="39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4"/>
                    <a:pt x="30" y="39"/>
                  </a:cubicBezTo>
                  <a:close/>
                  <a:moveTo>
                    <a:pt x="63" y="39"/>
                  </a:moveTo>
                  <a:cubicBezTo>
                    <a:pt x="66" y="39"/>
                    <a:pt x="65" y="45"/>
                    <a:pt x="66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9"/>
                  </a:cubicBezTo>
                  <a:close/>
                  <a:moveTo>
                    <a:pt x="66" y="66"/>
                  </a:moveTo>
                  <a:cubicBezTo>
                    <a:pt x="69" y="67"/>
                    <a:pt x="68" y="73"/>
                    <a:pt x="68" y="77"/>
                  </a:cubicBezTo>
                  <a:cubicBezTo>
                    <a:pt x="62" y="76"/>
                    <a:pt x="62" y="70"/>
                    <a:pt x="66" y="66"/>
                  </a:cubicBezTo>
                  <a:close/>
                </a:path>
              </a:pathLst>
            </a:custGeom>
            <a:solidFill>
              <a:srgbClr val="EDB2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0" name="Freeform 46">
              <a:extLst>
                <a:ext uri="{FF2B5EF4-FFF2-40B4-BE49-F238E27FC236}">
                  <a16:creationId xmlns:a16="http://schemas.microsoft.com/office/drawing/2014/main" id="{B03A9C7A-4A3E-4CDF-BC8F-27021E3BCB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25270" y="1021378"/>
              <a:ext cx="141451" cy="169628"/>
            </a:xfrm>
            <a:custGeom>
              <a:avLst/>
              <a:gdLst>
                <a:gd name="T0" fmla="*/ 85 w 94"/>
                <a:gd name="T1" fmla="*/ 23 h 110"/>
                <a:gd name="T2" fmla="*/ 1 w 94"/>
                <a:gd name="T3" fmla="*/ 39 h 110"/>
                <a:gd name="T4" fmla="*/ 17 w 94"/>
                <a:gd name="T5" fmla="*/ 107 h 110"/>
                <a:gd name="T6" fmla="*/ 24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0 w 94"/>
                <a:gd name="T15" fmla="*/ 99 h 110"/>
                <a:gd name="T16" fmla="*/ 85 w 94"/>
                <a:gd name="T17" fmla="*/ 23 h 110"/>
                <a:gd name="T18" fmla="*/ 27 w 94"/>
                <a:gd name="T19" fmla="*/ 77 h 110"/>
                <a:gd name="T20" fmla="*/ 32 w 94"/>
                <a:gd name="T21" fmla="*/ 89 h 110"/>
                <a:gd name="T22" fmla="*/ 27 w 94"/>
                <a:gd name="T23" fmla="*/ 77 h 110"/>
                <a:gd name="T24" fmla="*/ 29 w 94"/>
                <a:gd name="T25" fmla="*/ 39 h 110"/>
                <a:gd name="T26" fmla="*/ 34 w 94"/>
                <a:gd name="T27" fmla="*/ 28 h 110"/>
                <a:gd name="T28" fmla="*/ 29 w 94"/>
                <a:gd name="T29" fmla="*/ 39 h 110"/>
                <a:gd name="T30" fmla="*/ 62 w 94"/>
                <a:gd name="T31" fmla="*/ 39 h 110"/>
                <a:gd name="T32" fmla="*/ 65 w 94"/>
                <a:gd name="T33" fmla="*/ 49 h 110"/>
                <a:gd name="T34" fmla="*/ 57 w 94"/>
                <a:gd name="T35" fmla="*/ 46 h 110"/>
                <a:gd name="T36" fmla="*/ 62 w 94"/>
                <a:gd name="T37" fmla="*/ 39 h 110"/>
                <a:gd name="T38" fmla="*/ 65 w 94"/>
                <a:gd name="T39" fmla="*/ 66 h 110"/>
                <a:gd name="T40" fmla="*/ 67 w 94"/>
                <a:gd name="T41" fmla="*/ 77 h 110"/>
                <a:gd name="T42" fmla="*/ 65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5" y="23"/>
                  </a:moveTo>
                  <a:cubicBezTo>
                    <a:pt x="68" y="0"/>
                    <a:pt x="7" y="2"/>
                    <a:pt x="1" y="39"/>
                  </a:cubicBezTo>
                  <a:cubicBezTo>
                    <a:pt x="20" y="48"/>
                    <a:pt x="0" y="91"/>
                    <a:pt x="17" y="107"/>
                  </a:cubicBezTo>
                  <a:cubicBezTo>
                    <a:pt x="19" y="108"/>
                    <a:pt x="22" y="107"/>
                    <a:pt x="24" y="107"/>
                  </a:cubicBezTo>
                  <a:cubicBezTo>
                    <a:pt x="25" y="107"/>
                    <a:pt x="25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39" y="110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79" y="48"/>
                    <a:pt x="85" y="23"/>
                  </a:cubicBezTo>
                  <a:close/>
                  <a:moveTo>
                    <a:pt x="27" y="77"/>
                  </a:moveTo>
                  <a:cubicBezTo>
                    <a:pt x="31" y="79"/>
                    <a:pt x="32" y="83"/>
                    <a:pt x="32" y="89"/>
                  </a:cubicBezTo>
                  <a:cubicBezTo>
                    <a:pt x="23" y="92"/>
                    <a:pt x="28" y="81"/>
                    <a:pt x="27" y="77"/>
                  </a:cubicBezTo>
                  <a:close/>
                  <a:moveTo>
                    <a:pt x="29" y="39"/>
                  </a:moveTo>
                  <a:cubicBezTo>
                    <a:pt x="23" y="37"/>
                    <a:pt x="28" y="26"/>
                    <a:pt x="34" y="28"/>
                  </a:cubicBezTo>
                  <a:cubicBezTo>
                    <a:pt x="36" y="35"/>
                    <a:pt x="29" y="34"/>
                    <a:pt x="29" y="39"/>
                  </a:cubicBezTo>
                  <a:close/>
                  <a:moveTo>
                    <a:pt x="62" y="39"/>
                  </a:moveTo>
                  <a:cubicBezTo>
                    <a:pt x="66" y="39"/>
                    <a:pt x="64" y="45"/>
                    <a:pt x="65" y="49"/>
                  </a:cubicBezTo>
                  <a:cubicBezTo>
                    <a:pt x="63" y="47"/>
                    <a:pt x="61" y="46"/>
                    <a:pt x="57" y="46"/>
                  </a:cubicBezTo>
                  <a:cubicBezTo>
                    <a:pt x="58" y="43"/>
                    <a:pt x="62" y="42"/>
                    <a:pt x="62" y="39"/>
                  </a:cubicBezTo>
                  <a:close/>
                  <a:moveTo>
                    <a:pt x="65" y="66"/>
                  </a:moveTo>
                  <a:cubicBezTo>
                    <a:pt x="68" y="67"/>
                    <a:pt x="67" y="73"/>
                    <a:pt x="67" y="77"/>
                  </a:cubicBezTo>
                  <a:cubicBezTo>
                    <a:pt x="61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F7F5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1" name="Freeform 47">
              <a:extLst>
                <a:ext uri="{FF2B5EF4-FFF2-40B4-BE49-F238E27FC236}">
                  <a16:creationId xmlns:a16="http://schemas.microsoft.com/office/drawing/2014/main" id="{7D703A90-D5F2-470F-966A-13DE41FD87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54695" y="1028224"/>
              <a:ext cx="142015" cy="168500"/>
            </a:xfrm>
            <a:custGeom>
              <a:avLst/>
              <a:gdLst>
                <a:gd name="T0" fmla="*/ 85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0 w 94"/>
                <a:gd name="T15" fmla="*/ 99 h 109"/>
                <a:gd name="T16" fmla="*/ 85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7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5" y="23"/>
                  </a:moveTo>
                  <a:cubicBezTo>
                    <a:pt x="68" y="0"/>
                    <a:pt x="7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5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80" y="48"/>
                    <a:pt x="85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3" y="36"/>
                    <a:pt x="28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7" y="46"/>
                  </a:cubicBezTo>
                  <a:cubicBezTo>
                    <a:pt x="58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2" name="Freeform 48">
              <a:extLst>
                <a:ext uri="{FF2B5EF4-FFF2-40B4-BE49-F238E27FC236}">
                  <a16:creationId xmlns:a16="http://schemas.microsoft.com/office/drawing/2014/main" id="{5C16444E-CCBC-452B-8051-96194FA2B5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84513" y="1028224"/>
              <a:ext cx="141451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6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4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6"/>
                    <a:pt x="29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8" y="46"/>
                  </a:cubicBezTo>
                  <a:cubicBezTo>
                    <a:pt x="59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C1E9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3" name="Freeform 49">
              <a:extLst>
                <a:ext uri="{FF2B5EF4-FFF2-40B4-BE49-F238E27FC236}">
                  <a16:creationId xmlns:a16="http://schemas.microsoft.com/office/drawing/2014/main" id="{2568F16E-3DAB-4E77-9160-B56678ADEC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99967" y="1016000"/>
              <a:ext cx="142015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7 h 109"/>
                <a:gd name="T6" fmla="*/ 25 w 94"/>
                <a:gd name="T7" fmla="*/ 107 h 109"/>
                <a:gd name="T8" fmla="*/ 26 w 94"/>
                <a:gd name="T9" fmla="*/ 107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9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7"/>
                    <a:pt x="22" y="107"/>
                    <a:pt x="25" y="107"/>
                  </a:cubicBezTo>
                  <a:cubicBezTo>
                    <a:pt x="25" y="107"/>
                    <a:pt x="26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9"/>
                    <a:pt x="33" y="83"/>
                    <a:pt x="32" y="89"/>
                  </a:cubicBezTo>
                  <a:cubicBezTo>
                    <a:pt x="24" y="92"/>
                    <a:pt x="29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5"/>
                    <a:pt x="65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3"/>
                    <a:pt x="68" y="76"/>
                  </a:cubicBezTo>
                  <a:cubicBezTo>
                    <a:pt x="62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58C9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94" name="文本框 93">
            <a:extLst>
              <a:ext uri="{FF2B5EF4-FFF2-40B4-BE49-F238E27FC236}">
                <a16:creationId xmlns:a16="http://schemas.microsoft.com/office/drawing/2014/main" id="{23527E4D-EF6B-4920-8B3E-A51A1C0F3FC9}"/>
              </a:ext>
            </a:extLst>
          </p:cNvPr>
          <p:cNvSpPr txBox="1"/>
          <p:nvPr/>
        </p:nvSpPr>
        <p:spPr>
          <a:xfrm>
            <a:off x="3574241" y="457981"/>
            <a:ext cx="50610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4000" dirty="0" smtClean="0">
                <a:solidFill>
                  <a:schemeClr val="bg1"/>
                </a:solidFill>
                <a:cs typeface="+mn-ea"/>
                <a:sym typeface="+mn-lt"/>
              </a:rPr>
              <a:t>02 UBD-formal Install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1" name="文本框 37">
            <a:extLst>
              <a:ext uri="{FF2B5EF4-FFF2-40B4-BE49-F238E27FC236}">
                <a16:creationId xmlns:a16="http://schemas.microsoft.com/office/drawing/2014/main" id="{BF75AC70-28E4-4D92-89E0-2A7E1281F666}"/>
              </a:ext>
            </a:extLst>
          </p:cNvPr>
          <p:cNvSpPr txBox="1"/>
          <p:nvPr/>
        </p:nvSpPr>
        <p:spPr>
          <a:xfrm>
            <a:off x="8510953" y="5977261"/>
            <a:ext cx="1008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chemeClr val="bg1"/>
                </a:solidFill>
                <a:cs typeface="+mn-ea"/>
                <a:sym typeface="+mn-lt"/>
              </a:rPr>
              <a:t>23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4" name="圓角矩形 13"/>
          <p:cNvSpPr/>
          <p:nvPr/>
        </p:nvSpPr>
        <p:spPr>
          <a:xfrm>
            <a:off x="7629355" y="2239108"/>
            <a:ext cx="1003751" cy="313827"/>
          </a:xfrm>
          <a:prstGeom prst="roundRect">
            <a:avLst>
              <a:gd name="adj" fmla="val 50000"/>
            </a:avLst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69391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 xmlns:a16="http://schemas.microsoft.com/office/drawing/2014/main" xmlns:a14="http://schemas.microsoft.com/office/drawing/2010/main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76475A9-0C11-47D4-B76B-E82A7B3327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711" y="374546"/>
            <a:ext cx="10442579" cy="6108908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760E346-626D-450E-99D6-FD24570088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2538" y="394817"/>
            <a:ext cx="6626927" cy="606836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7805959E-BF8B-40EC-943D-7182C4FAD8E1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82538" y="5066856"/>
            <a:ext cx="6626927" cy="1069536"/>
          </a:xfrm>
          <a:prstGeom prst="rect">
            <a:avLst/>
          </a:prstGeom>
        </p:spPr>
      </p:pic>
      <p:grpSp>
        <p:nvGrpSpPr>
          <p:cNvPr id="15" name="组合 14">
            <a:extLst>
              <a:ext uri="{FF2B5EF4-FFF2-40B4-BE49-F238E27FC236}">
                <a16:creationId xmlns:a16="http://schemas.microsoft.com/office/drawing/2014/main" id="{19EE9AE7-318B-421B-9EE8-42308AE29802}"/>
              </a:ext>
            </a:extLst>
          </p:cNvPr>
          <p:cNvGrpSpPr/>
          <p:nvPr/>
        </p:nvGrpSpPr>
        <p:grpSpPr>
          <a:xfrm>
            <a:off x="3758436" y="2793548"/>
            <a:ext cx="2223265" cy="2913495"/>
            <a:chOff x="1472495" y="2148114"/>
            <a:chExt cx="1793924" cy="2350862"/>
          </a:xfrm>
        </p:grpSpPr>
        <p:grpSp>
          <p:nvGrpSpPr>
            <p:cNvPr id="16" name="Group 4">
              <a:extLst>
                <a:ext uri="{FF2B5EF4-FFF2-40B4-BE49-F238E27FC236}">
                  <a16:creationId xmlns:a16="http://schemas.microsoft.com/office/drawing/2014/main" id="{58080200-3E46-4480-B7C2-CCE838FDB264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1472495" y="2148114"/>
              <a:ext cx="1793924" cy="2350862"/>
              <a:chOff x="1228" y="423"/>
              <a:chExt cx="1224" cy="1604"/>
            </a:xfrm>
            <a:solidFill>
              <a:schemeClr val="bg1"/>
            </a:solidFill>
          </p:grpSpPr>
          <p:sp>
            <p:nvSpPr>
              <p:cNvPr id="18" name="Freeform 5">
                <a:extLst>
                  <a:ext uri="{FF2B5EF4-FFF2-40B4-BE49-F238E27FC236}">
                    <a16:creationId xmlns:a16="http://schemas.microsoft.com/office/drawing/2014/main" id="{16211288-DF51-4539-A1C1-E20FEA034B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6" y="823"/>
                <a:ext cx="934" cy="1105"/>
              </a:xfrm>
              <a:custGeom>
                <a:avLst/>
                <a:gdLst>
                  <a:gd name="T0" fmla="*/ 304 w 348"/>
                  <a:gd name="T1" fmla="*/ 292 h 412"/>
                  <a:gd name="T2" fmla="*/ 286 w 348"/>
                  <a:gd name="T3" fmla="*/ 311 h 412"/>
                  <a:gd name="T4" fmla="*/ 234 w 348"/>
                  <a:gd name="T5" fmla="*/ 314 h 412"/>
                  <a:gd name="T6" fmla="*/ 199 w 348"/>
                  <a:gd name="T7" fmla="*/ 299 h 412"/>
                  <a:gd name="T8" fmla="*/ 113 w 348"/>
                  <a:gd name="T9" fmla="*/ 215 h 412"/>
                  <a:gd name="T10" fmla="*/ 148 w 348"/>
                  <a:gd name="T11" fmla="*/ 100 h 412"/>
                  <a:gd name="T12" fmla="*/ 169 w 348"/>
                  <a:gd name="T13" fmla="*/ 65 h 412"/>
                  <a:gd name="T14" fmla="*/ 151 w 348"/>
                  <a:gd name="T15" fmla="*/ 55 h 412"/>
                  <a:gd name="T16" fmla="*/ 149 w 348"/>
                  <a:gd name="T17" fmla="*/ 45 h 412"/>
                  <a:gd name="T18" fmla="*/ 101 w 348"/>
                  <a:gd name="T19" fmla="*/ 12 h 412"/>
                  <a:gd name="T20" fmla="*/ 33 w 348"/>
                  <a:gd name="T21" fmla="*/ 70 h 412"/>
                  <a:gd name="T22" fmla="*/ 9 w 348"/>
                  <a:gd name="T23" fmla="*/ 115 h 412"/>
                  <a:gd name="T24" fmla="*/ 14 w 348"/>
                  <a:gd name="T25" fmla="*/ 215 h 412"/>
                  <a:gd name="T26" fmla="*/ 74 w 348"/>
                  <a:gd name="T27" fmla="*/ 335 h 412"/>
                  <a:gd name="T28" fmla="*/ 193 w 348"/>
                  <a:gd name="T29" fmla="*/ 357 h 412"/>
                  <a:gd name="T30" fmla="*/ 310 w 348"/>
                  <a:gd name="T31" fmla="*/ 344 h 412"/>
                  <a:gd name="T32" fmla="*/ 336 w 348"/>
                  <a:gd name="T33" fmla="*/ 317 h 412"/>
                  <a:gd name="T34" fmla="*/ 304 w 348"/>
                  <a:gd name="T35" fmla="*/ 292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48" h="412">
                    <a:moveTo>
                      <a:pt x="304" y="292"/>
                    </a:moveTo>
                    <a:cubicBezTo>
                      <a:pt x="299" y="299"/>
                      <a:pt x="292" y="306"/>
                      <a:pt x="286" y="311"/>
                    </a:cubicBezTo>
                    <a:cubicBezTo>
                      <a:pt x="264" y="327"/>
                      <a:pt x="230" y="341"/>
                      <a:pt x="234" y="314"/>
                    </a:cubicBezTo>
                    <a:cubicBezTo>
                      <a:pt x="236" y="294"/>
                      <a:pt x="211" y="290"/>
                      <a:pt x="199" y="299"/>
                    </a:cubicBezTo>
                    <a:cubicBezTo>
                      <a:pt x="149" y="339"/>
                      <a:pt x="123" y="250"/>
                      <a:pt x="113" y="215"/>
                    </a:cubicBezTo>
                    <a:cubicBezTo>
                      <a:pt x="109" y="198"/>
                      <a:pt x="112" y="74"/>
                      <a:pt x="148" y="100"/>
                    </a:cubicBezTo>
                    <a:cubicBezTo>
                      <a:pt x="170" y="115"/>
                      <a:pt x="190" y="80"/>
                      <a:pt x="169" y="65"/>
                    </a:cubicBezTo>
                    <a:cubicBezTo>
                      <a:pt x="163" y="60"/>
                      <a:pt x="157" y="57"/>
                      <a:pt x="151" y="55"/>
                    </a:cubicBezTo>
                    <a:cubicBezTo>
                      <a:pt x="151" y="52"/>
                      <a:pt x="151" y="48"/>
                      <a:pt x="149" y="45"/>
                    </a:cubicBezTo>
                    <a:cubicBezTo>
                      <a:pt x="136" y="17"/>
                      <a:pt x="119" y="9"/>
                      <a:pt x="101" y="12"/>
                    </a:cubicBezTo>
                    <a:cubicBezTo>
                      <a:pt x="71" y="0"/>
                      <a:pt x="46" y="33"/>
                      <a:pt x="33" y="70"/>
                    </a:cubicBezTo>
                    <a:cubicBezTo>
                      <a:pt x="22" y="86"/>
                      <a:pt x="13" y="103"/>
                      <a:pt x="9" y="115"/>
                    </a:cubicBezTo>
                    <a:cubicBezTo>
                      <a:pt x="0" y="142"/>
                      <a:pt x="3" y="179"/>
                      <a:pt x="14" y="215"/>
                    </a:cubicBezTo>
                    <a:cubicBezTo>
                      <a:pt x="13" y="258"/>
                      <a:pt x="40" y="303"/>
                      <a:pt x="74" y="335"/>
                    </a:cubicBezTo>
                    <a:cubicBezTo>
                      <a:pt x="105" y="389"/>
                      <a:pt x="149" y="412"/>
                      <a:pt x="193" y="357"/>
                    </a:cubicBezTo>
                    <a:cubicBezTo>
                      <a:pt x="231" y="381"/>
                      <a:pt x="275" y="371"/>
                      <a:pt x="310" y="344"/>
                    </a:cubicBezTo>
                    <a:cubicBezTo>
                      <a:pt x="321" y="336"/>
                      <a:pt x="331" y="327"/>
                      <a:pt x="336" y="317"/>
                    </a:cubicBezTo>
                    <a:cubicBezTo>
                      <a:pt x="348" y="298"/>
                      <a:pt x="319" y="274"/>
                      <a:pt x="304" y="292"/>
                    </a:cubicBezTo>
                    <a:close/>
                  </a:path>
                </a:pathLst>
              </a:custGeom>
              <a:solidFill>
                <a:srgbClr val="58C9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9" name="Freeform 6">
                <a:extLst>
                  <a:ext uri="{FF2B5EF4-FFF2-40B4-BE49-F238E27FC236}">
                    <a16:creationId xmlns:a16="http://schemas.microsoft.com/office/drawing/2014/main" id="{382A3149-C1F6-4716-80BF-57F1FCB06E5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28" y="423"/>
                <a:ext cx="1224" cy="1604"/>
              </a:xfrm>
              <a:custGeom>
                <a:avLst/>
                <a:gdLst>
                  <a:gd name="T0" fmla="*/ 337 w 456"/>
                  <a:gd name="T1" fmla="*/ 113 h 598"/>
                  <a:gd name="T2" fmla="*/ 196 w 456"/>
                  <a:gd name="T3" fmla="*/ 167 h 598"/>
                  <a:gd name="T4" fmla="*/ 193 w 456"/>
                  <a:gd name="T5" fmla="*/ 145 h 598"/>
                  <a:gd name="T6" fmla="*/ 244 w 456"/>
                  <a:gd name="T7" fmla="*/ 14 h 598"/>
                  <a:gd name="T8" fmla="*/ 232 w 456"/>
                  <a:gd name="T9" fmla="*/ 7 h 598"/>
                  <a:gd name="T10" fmla="*/ 184 w 456"/>
                  <a:gd name="T11" fmla="*/ 116 h 598"/>
                  <a:gd name="T12" fmla="*/ 171 w 456"/>
                  <a:gd name="T13" fmla="*/ 93 h 598"/>
                  <a:gd name="T14" fmla="*/ 86 w 456"/>
                  <a:gd name="T15" fmla="*/ 35 h 598"/>
                  <a:gd name="T16" fmla="*/ 82 w 456"/>
                  <a:gd name="T17" fmla="*/ 32 h 598"/>
                  <a:gd name="T18" fmla="*/ 72 w 456"/>
                  <a:gd name="T19" fmla="*/ 38 h 598"/>
                  <a:gd name="T20" fmla="*/ 132 w 456"/>
                  <a:gd name="T21" fmla="*/ 147 h 598"/>
                  <a:gd name="T22" fmla="*/ 95 w 456"/>
                  <a:gd name="T23" fmla="*/ 151 h 598"/>
                  <a:gd name="T24" fmla="*/ 8 w 456"/>
                  <a:gd name="T25" fmla="*/ 277 h 598"/>
                  <a:gd name="T26" fmla="*/ 35 w 456"/>
                  <a:gd name="T27" fmla="*/ 409 h 598"/>
                  <a:gd name="T28" fmla="*/ 118 w 456"/>
                  <a:gd name="T29" fmla="*/ 527 h 598"/>
                  <a:gd name="T30" fmla="*/ 220 w 456"/>
                  <a:gd name="T31" fmla="*/ 516 h 598"/>
                  <a:gd name="T32" fmla="*/ 242 w 456"/>
                  <a:gd name="T33" fmla="*/ 519 h 598"/>
                  <a:gd name="T34" fmla="*/ 268 w 456"/>
                  <a:gd name="T35" fmla="*/ 528 h 598"/>
                  <a:gd name="T36" fmla="*/ 319 w 456"/>
                  <a:gd name="T37" fmla="*/ 518 h 598"/>
                  <a:gd name="T38" fmla="*/ 404 w 456"/>
                  <a:gd name="T39" fmla="*/ 409 h 598"/>
                  <a:gd name="T40" fmla="*/ 447 w 456"/>
                  <a:gd name="T41" fmla="*/ 267 h 598"/>
                  <a:gd name="T42" fmla="*/ 337 w 456"/>
                  <a:gd name="T43" fmla="*/ 113 h 598"/>
                  <a:gd name="T44" fmla="*/ 176 w 456"/>
                  <a:gd name="T45" fmla="*/ 179 h 598"/>
                  <a:gd name="T46" fmla="*/ 90 w 456"/>
                  <a:gd name="T47" fmla="*/ 59 h 598"/>
                  <a:gd name="T48" fmla="*/ 176 w 456"/>
                  <a:gd name="T49" fmla="*/ 179 h 598"/>
                  <a:gd name="T50" fmla="*/ 435 w 456"/>
                  <a:gd name="T51" fmla="*/ 257 h 598"/>
                  <a:gd name="T52" fmla="*/ 230 w 456"/>
                  <a:gd name="T53" fmla="*/ 495 h 598"/>
                  <a:gd name="T54" fmla="*/ 220 w 456"/>
                  <a:gd name="T55" fmla="*/ 495 h 598"/>
                  <a:gd name="T56" fmla="*/ 32 w 456"/>
                  <a:gd name="T57" fmla="*/ 363 h 598"/>
                  <a:gd name="T58" fmla="*/ 43 w 456"/>
                  <a:gd name="T59" fmla="*/ 219 h 598"/>
                  <a:gd name="T60" fmla="*/ 105 w 456"/>
                  <a:gd name="T61" fmla="*/ 161 h 598"/>
                  <a:gd name="T62" fmla="*/ 180 w 456"/>
                  <a:gd name="T63" fmla="*/ 216 h 598"/>
                  <a:gd name="T64" fmla="*/ 187 w 456"/>
                  <a:gd name="T65" fmla="*/ 220 h 598"/>
                  <a:gd name="T66" fmla="*/ 193 w 456"/>
                  <a:gd name="T67" fmla="*/ 214 h 598"/>
                  <a:gd name="T68" fmla="*/ 193 w 456"/>
                  <a:gd name="T69" fmla="*/ 211 h 598"/>
                  <a:gd name="T70" fmla="*/ 197 w 456"/>
                  <a:gd name="T71" fmla="*/ 204 h 598"/>
                  <a:gd name="T72" fmla="*/ 196 w 456"/>
                  <a:gd name="T73" fmla="*/ 200 h 598"/>
                  <a:gd name="T74" fmla="*/ 197 w 456"/>
                  <a:gd name="T75" fmla="*/ 197 h 598"/>
                  <a:gd name="T76" fmla="*/ 197 w 456"/>
                  <a:gd name="T77" fmla="*/ 195 h 598"/>
                  <a:gd name="T78" fmla="*/ 334 w 456"/>
                  <a:gd name="T79" fmla="*/ 126 h 598"/>
                  <a:gd name="T80" fmla="*/ 435 w 456"/>
                  <a:gd name="T81" fmla="*/ 257 h 5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56" h="598">
                    <a:moveTo>
                      <a:pt x="337" y="113"/>
                    </a:moveTo>
                    <a:cubicBezTo>
                      <a:pt x="281" y="102"/>
                      <a:pt x="224" y="122"/>
                      <a:pt x="196" y="167"/>
                    </a:cubicBezTo>
                    <a:cubicBezTo>
                      <a:pt x="196" y="160"/>
                      <a:pt x="195" y="152"/>
                      <a:pt x="193" y="145"/>
                    </a:cubicBezTo>
                    <a:cubicBezTo>
                      <a:pt x="197" y="98"/>
                      <a:pt x="217" y="53"/>
                      <a:pt x="244" y="14"/>
                    </a:cubicBezTo>
                    <a:cubicBezTo>
                      <a:pt x="248" y="7"/>
                      <a:pt x="237" y="0"/>
                      <a:pt x="232" y="7"/>
                    </a:cubicBezTo>
                    <a:cubicBezTo>
                      <a:pt x="210" y="41"/>
                      <a:pt x="192" y="78"/>
                      <a:pt x="184" y="116"/>
                    </a:cubicBezTo>
                    <a:cubicBezTo>
                      <a:pt x="181" y="108"/>
                      <a:pt x="176" y="100"/>
                      <a:pt x="171" y="93"/>
                    </a:cubicBezTo>
                    <a:cubicBezTo>
                      <a:pt x="156" y="63"/>
                      <a:pt x="130" y="42"/>
                      <a:pt x="86" y="35"/>
                    </a:cubicBezTo>
                    <a:cubicBezTo>
                      <a:pt x="85" y="34"/>
                      <a:pt x="84" y="33"/>
                      <a:pt x="82" y="32"/>
                    </a:cubicBezTo>
                    <a:cubicBezTo>
                      <a:pt x="77" y="28"/>
                      <a:pt x="71" y="32"/>
                      <a:pt x="72" y="38"/>
                    </a:cubicBezTo>
                    <a:cubicBezTo>
                      <a:pt x="78" y="83"/>
                      <a:pt x="105" y="115"/>
                      <a:pt x="132" y="147"/>
                    </a:cubicBezTo>
                    <a:cubicBezTo>
                      <a:pt x="121" y="144"/>
                      <a:pt x="109" y="145"/>
                      <a:pt x="95" y="151"/>
                    </a:cubicBezTo>
                    <a:cubicBezTo>
                      <a:pt x="46" y="172"/>
                      <a:pt x="17" y="227"/>
                      <a:pt x="8" y="277"/>
                    </a:cubicBezTo>
                    <a:cubicBezTo>
                      <a:pt x="0" y="322"/>
                      <a:pt x="18" y="369"/>
                      <a:pt x="35" y="409"/>
                    </a:cubicBezTo>
                    <a:cubicBezTo>
                      <a:pt x="53" y="453"/>
                      <a:pt x="79" y="498"/>
                      <a:pt x="118" y="527"/>
                    </a:cubicBezTo>
                    <a:cubicBezTo>
                      <a:pt x="152" y="553"/>
                      <a:pt x="191" y="544"/>
                      <a:pt x="220" y="516"/>
                    </a:cubicBezTo>
                    <a:cubicBezTo>
                      <a:pt x="230" y="506"/>
                      <a:pt x="229" y="512"/>
                      <a:pt x="242" y="519"/>
                    </a:cubicBezTo>
                    <a:cubicBezTo>
                      <a:pt x="250" y="523"/>
                      <a:pt x="259" y="526"/>
                      <a:pt x="268" y="528"/>
                    </a:cubicBezTo>
                    <a:cubicBezTo>
                      <a:pt x="286" y="531"/>
                      <a:pt x="303" y="526"/>
                      <a:pt x="319" y="518"/>
                    </a:cubicBezTo>
                    <a:cubicBezTo>
                      <a:pt x="360" y="497"/>
                      <a:pt x="386" y="449"/>
                      <a:pt x="404" y="409"/>
                    </a:cubicBezTo>
                    <a:cubicBezTo>
                      <a:pt x="425" y="364"/>
                      <a:pt x="441" y="315"/>
                      <a:pt x="447" y="267"/>
                    </a:cubicBezTo>
                    <a:cubicBezTo>
                      <a:pt x="456" y="191"/>
                      <a:pt x="413" y="129"/>
                      <a:pt x="337" y="113"/>
                    </a:cubicBezTo>
                    <a:close/>
                    <a:moveTo>
                      <a:pt x="176" y="179"/>
                    </a:moveTo>
                    <a:cubicBezTo>
                      <a:pt x="145" y="139"/>
                      <a:pt x="106" y="106"/>
                      <a:pt x="90" y="59"/>
                    </a:cubicBezTo>
                    <a:cubicBezTo>
                      <a:pt x="125" y="95"/>
                      <a:pt x="163" y="131"/>
                      <a:pt x="176" y="179"/>
                    </a:cubicBezTo>
                    <a:close/>
                    <a:moveTo>
                      <a:pt x="435" y="257"/>
                    </a:moveTo>
                    <a:cubicBezTo>
                      <a:pt x="428" y="337"/>
                      <a:pt x="348" y="588"/>
                      <a:pt x="230" y="495"/>
                    </a:cubicBezTo>
                    <a:cubicBezTo>
                      <a:pt x="227" y="493"/>
                      <a:pt x="223" y="492"/>
                      <a:pt x="220" y="495"/>
                    </a:cubicBezTo>
                    <a:cubicBezTo>
                      <a:pt x="134" y="598"/>
                      <a:pt x="55" y="435"/>
                      <a:pt x="32" y="363"/>
                    </a:cubicBezTo>
                    <a:cubicBezTo>
                      <a:pt x="15" y="313"/>
                      <a:pt x="17" y="267"/>
                      <a:pt x="43" y="219"/>
                    </a:cubicBezTo>
                    <a:cubicBezTo>
                      <a:pt x="56" y="194"/>
                      <a:pt x="78" y="170"/>
                      <a:pt x="105" y="161"/>
                    </a:cubicBezTo>
                    <a:cubicBezTo>
                      <a:pt x="144" y="147"/>
                      <a:pt x="168" y="186"/>
                      <a:pt x="180" y="216"/>
                    </a:cubicBezTo>
                    <a:cubicBezTo>
                      <a:pt x="180" y="219"/>
                      <a:pt x="183" y="221"/>
                      <a:pt x="187" y="220"/>
                    </a:cubicBezTo>
                    <a:cubicBezTo>
                      <a:pt x="190" y="220"/>
                      <a:pt x="193" y="218"/>
                      <a:pt x="193" y="214"/>
                    </a:cubicBezTo>
                    <a:cubicBezTo>
                      <a:pt x="193" y="213"/>
                      <a:pt x="193" y="212"/>
                      <a:pt x="193" y="211"/>
                    </a:cubicBezTo>
                    <a:cubicBezTo>
                      <a:pt x="196" y="210"/>
                      <a:pt x="198" y="207"/>
                      <a:pt x="197" y="204"/>
                    </a:cubicBezTo>
                    <a:cubicBezTo>
                      <a:pt x="196" y="203"/>
                      <a:pt x="196" y="202"/>
                      <a:pt x="196" y="200"/>
                    </a:cubicBezTo>
                    <a:cubicBezTo>
                      <a:pt x="197" y="199"/>
                      <a:pt x="197" y="198"/>
                      <a:pt x="197" y="197"/>
                    </a:cubicBezTo>
                    <a:cubicBezTo>
                      <a:pt x="197" y="196"/>
                      <a:pt x="197" y="196"/>
                      <a:pt x="197" y="195"/>
                    </a:cubicBezTo>
                    <a:cubicBezTo>
                      <a:pt x="215" y="139"/>
                      <a:pt x="276" y="116"/>
                      <a:pt x="334" y="126"/>
                    </a:cubicBezTo>
                    <a:cubicBezTo>
                      <a:pt x="399" y="137"/>
                      <a:pt x="440" y="192"/>
                      <a:pt x="435" y="2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FB3D538D-ABFC-4835-BCC9-1EC8A1BCB9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56425" y="2902807"/>
              <a:ext cx="382932" cy="734156"/>
            </a:xfrm>
            <a:custGeom>
              <a:avLst/>
              <a:gdLst>
                <a:gd name="T0" fmla="*/ 76 w 224"/>
                <a:gd name="T1" fmla="*/ 407 h 432"/>
                <a:gd name="T2" fmla="*/ 67 w 224"/>
                <a:gd name="T3" fmla="*/ 364 h 432"/>
                <a:gd name="T4" fmla="*/ 4 w 224"/>
                <a:gd name="T5" fmla="*/ 73 h 432"/>
                <a:gd name="T6" fmla="*/ 49 w 224"/>
                <a:gd name="T7" fmla="*/ 11 h 432"/>
                <a:gd name="T8" fmla="*/ 187 w 224"/>
                <a:gd name="T9" fmla="*/ 18 h 432"/>
                <a:gd name="T10" fmla="*/ 213 w 224"/>
                <a:gd name="T11" fmla="*/ 70 h 432"/>
                <a:gd name="T12" fmla="*/ 216 w 224"/>
                <a:gd name="T13" fmla="*/ 129 h 432"/>
                <a:gd name="T14" fmla="*/ 219 w 224"/>
                <a:gd name="T15" fmla="*/ 257 h 432"/>
                <a:gd name="T16" fmla="*/ 39 w 224"/>
                <a:gd name="T17" fmla="*/ 54 h 432"/>
                <a:gd name="T18" fmla="*/ 36 w 224"/>
                <a:gd name="T19" fmla="*/ 67 h 432"/>
                <a:gd name="T20" fmla="*/ 98 w 224"/>
                <a:gd name="T21" fmla="*/ 57 h 432"/>
                <a:gd name="T22" fmla="*/ 114 w 224"/>
                <a:gd name="T23" fmla="*/ 31 h 432"/>
                <a:gd name="T24" fmla="*/ 98 w 224"/>
                <a:gd name="T25" fmla="*/ 57 h 432"/>
                <a:gd name="T26" fmla="*/ 134 w 224"/>
                <a:gd name="T27" fmla="*/ 67 h 432"/>
                <a:gd name="T28" fmla="*/ 105 w 224"/>
                <a:gd name="T29" fmla="*/ 159 h 432"/>
                <a:gd name="T30" fmla="*/ 187 w 224"/>
                <a:gd name="T31" fmla="*/ 90 h 432"/>
                <a:gd name="T32" fmla="*/ 190 w 224"/>
                <a:gd name="T33" fmla="*/ 110 h 432"/>
                <a:gd name="T34" fmla="*/ 78 w 224"/>
                <a:gd name="T35" fmla="*/ 139 h 432"/>
                <a:gd name="T36" fmla="*/ 190 w 224"/>
                <a:gd name="T37" fmla="*/ 372 h 432"/>
                <a:gd name="T38" fmla="*/ 141 w 224"/>
                <a:gd name="T39" fmla="*/ 378 h 432"/>
                <a:gd name="T40" fmla="*/ 95 w 224"/>
                <a:gd name="T41" fmla="*/ 359 h 432"/>
                <a:gd name="T42" fmla="*/ 190 w 224"/>
                <a:gd name="T43" fmla="*/ 372 h 432"/>
                <a:gd name="T44" fmla="*/ 134 w 224"/>
                <a:gd name="T45" fmla="*/ 313 h 432"/>
                <a:gd name="T46" fmla="*/ 134 w 224"/>
                <a:gd name="T47" fmla="*/ 313 h 432"/>
                <a:gd name="T48" fmla="*/ 147 w 224"/>
                <a:gd name="T49" fmla="*/ 244 h 432"/>
                <a:gd name="T50" fmla="*/ 147 w 224"/>
                <a:gd name="T51" fmla="*/ 244 h 432"/>
                <a:gd name="T52" fmla="*/ 196 w 224"/>
                <a:gd name="T53" fmla="*/ 310 h 432"/>
                <a:gd name="T54" fmla="*/ 190 w 224"/>
                <a:gd name="T55" fmla="*/ 280 h 432"/>
                <a:gd name="T56" fmla="*/ 196 w 224"/>
                <a:gd name="T57" fmla="*/ 310 h 432"/>
                <a:gd name="T58" fmla="*/ 187 w 224"/>
                <a:gd name="T59" fmla="*/ 195 h 432"/>
                <a:gd name="T60" fmla="*/ 187 w 224"/>
                <a:gd name="T61" fmla="*/ 195 h 432"/>
                <a:gd name="T62" fmla="*/ 190 w 224"/>
                <a:gd name="T63" fmla="*/ 159 h 432"/>
                <a:gd name="T64" fmla="*/ 177 w 224"/>
                <a:gd name="T65" fmla="*/ 159 h 432"/>
                <a:gd name="T66" fmla="*/ 193 w 224"/>
                <a:gd name="T67" fmla="*/ 329 h 432"/>
                <a:gd name="T68" fmla="*/ 183 w 224"/>
                <a:gd name="T69" fmla="*/ 352 h 4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24" h="432">
                  <a:moveTo>
                    <a:pt x="206" y="408"/>
                  </a:moveTo>
                  <a:cubicBezTo>
                    <a:pt x="176" y="432"/>
                    <a:pt x="109" y="429"/>
                    <a:pt x="76" y="407"/>
                  </a:cubicBezTo>
                  <a:cubicBezTo>
                    <a:pt x="72" y="405"/>
                    <a:pt x="68" y="402"/>
                    <a:pt x="65" y="398"/>
                  </a:cubicBezTo>
                  <a:cubicBezTo>
                    <a:pt x="66" y="387"/>
                    <a:pt x="66" y="375"/>
                    <a:pt x="67" y="364"/>
                  </a:cubicBezTo>
                  <a:cubicBezTo>
                    <a:pt x="70" y="295"/>
                    <a:pt x="75" y="225"/>
                    <a:pt x="78" y="169"/>
                  </a:cubicBezTo>
                  <a:cubicBezTo>
                    <a:pt x="15" y="178"/>
                    <a:pt x="0" y="124"/>
                    <a:pt x="4" y="73"/>
                  </a:cubicBezTo>
                  <a:cubicBezTo>
                    <a:pt x="5" y="64"/>
                    <a:pt x="3" y="56"/>
                    <a:pt x="6" y="51"/>
                  </a:cubicBezTo>
                  <a:cubicBezTo>
                    <a:pt x="20" y="26"/>
                    <a:pt x="11" y="25"/>
                    <a:pt x="49" y="11"/>
                  </a:cubicBezTo>
                  <a:cubicBezTo>
                    <a:pt x="58" y="8"/>
                    <a:pt x="62" y="2"/>
                    <a:pt x="72" y="2"/>
                  </a:cubicBezTo>
                  <a:cubicBezTo>
                    <a:pt x="93" y="0"/>
                    <a:pt x="169" y="6"/>
                    <a:pt x="187" y="18"/>
                  </a:cubicBezTo>
                  <a:cubicBezTo>
                    <a:pt x="188" y="19"/>
                    <a:pt x="204" y="37"/>
                    <a:pt x="206" y="41"/>
                  </a:cubicBezTo>
                  <a:cubicBezTo>
                    <a:pt x="209" y="47"/>
                    <a:pt x="211" y="61"/>
                    <a:pt x="213" y="70"/>
                  </a:cubicBezTo>
                  <a:cubicBezTo>
                    <a:pt x="215" y="87"/>
                    <a:pt x="209" y="101"/>
                    <a:pt x="210" y="120"/>
                  </a:cubicBezTo>
                  <a:cubicBezTo>
                    <a:pt x="210" y="124"/>
                    <a:pt x="216" y="125"/>
                    <a:pt x="216" y="129"/>
                  </a:cubicBezTo>
                  <a:cubicBezTo>
                    <a:pt x="216" y="132"/>
                    <a:pt x="216" y="154"/>
                    <a:pt x="216" y="162"/>
                  </a:cubicBezTo>
                  <a:cubicBezTo>
                    <a:pt x="216" y="194"/>
                    <a:pt x="217" y="226"/>
                    <a:pt x="219" y="257"/>
                  </a:cubicBezTo>
                  <a:cubicBezTo>
                    <a:pt x="224" y="320"/>
                    <a:pt x="224" y="368"/>
                    <a:pt x="206" y="408"/>
                  </a:cubicBezTo>
                  <a:close/>
                  <a:moveTo>
                    <a:pt x="39" y="54"/>
                  </a:moveTo>
                  <a:cubicBezTo>
                    <a:pt x="39" y="54"/>
                    <a:pt x="39" y="54"/>
                    <a:pt x="39" y="54"/>
                  </a:cubicBezTo>
                  <a:cubicBezTo>
                    <a:pt x="30" y="49"/>
                    <a:pt x="30" y="68"/>
                    <a:pt x="36" y="67"/>
                  </a:cubicBezTo>
                  <a:cubicBezTo>
                    <a:pt x="35" y="61"/>
                    <a:pt x="40" y="60"/>
                    <a:pt x="39" y="54"/>
                  </a:cubicBezTo>
                  <a:close/>
                  <a:moveTo>
                    <a:pt x="98" y="57"/>
                  </a:moveTo>
                  <a:cubicBezTo>
                    <a:pt x="98" y="57"/>
                    <a:pt x="98" y="57"/>
                    <a:pt x="98" y="57"/>
                  </a:cubicBezTo>
                  <a:cubicBezTo>
                    <a:pt x="103" y="50"/>
                    <a:pt x="127" y="36"/>
                    <a:pt x="114" y="31"/>
                  </a:cubicBezTo>
                  <a:cubicBezTo>
                    <a:pt x="98" y="58"/>
                    <a:pt x="61" y="83"/>
                    <a:pt x="59" y="113"/>
                  </a:cubicBezTo>
                  <a:cubicBezTo>
                    <a:pt x="76" y="99"/>
                    <a:pt x="85" y="75"/>
                    <a:pt x="98" y="57"/>
                  </a:cubicBezTo>
                  <a:close/>
                  <a:moveTo>
                    <a:pt x="134" y="67"/>
                  </a:moveTo>
                  <a:cubicBezTo>
                    <a:pt x="134" y="67"/>
                    <a:pt x="134" y="67"/>
                    <a:pt x="134" y="67"/>
                  </a:cubicBezTo>
                  <a:cubicBezTo>
                    <a:pt x="144" y="58"/>
                    <a:pt x="154" y="47"/>
                    <a:pt x="167" y="61"/>
                  </a:cubicBezTo>
                  <a:cubicBezTo>
                    <a:pt x="151" y="99"/>
                    <a:pt x="119" y="120"/>
                    <a:pt x="105" y="159"/>
                  </a:cubicBezTo>
                  <a:cubicBezTo>
                    <a:pt x="139" y="144"/>
                    <a:pt x="136" y="92"/>
                    <a:pt x="173" y="80"/>
                  </a:cubicBezTo>
                  <a:cubicBezTo>
                    <a:pt x="176" y="84"/>
                    <a:pt x="184" y="80"/>
                    <a:pt x="187" y="90"/>
                  </a:cubicBezTo>
                  <a:cubicBezTo>
                    <a:pt x="176" y="118"/>
                    <a:pt x="141" y="139"/>
                    <a:pt x="141" y="165"/>
                  </a:cubicBezTo>
                  <a:cubicBezTo>
                    <a:pt x="154" y="144"/>
                    <a:pt x="170" y="124"/>
                    <a:pt x="190" y="110"/>
                  </a:cubicBezTo>
                  <a:cubicBezTo>
                    <a:pt x="190" y="73"/>
                    <a:pt x="187" y="38"/>
                    <a:pt x="154" y="34"/>
                  </a:cubicBezTo>
                  <a:cubicBezTo>
                    <a:pt x="130" y="68"/>
                    <a:pt x="87" y="101"/>
                    <a:pt x="78" y="139"/>
                  </a:cubicBezTo>
                  <a:cubicBezTo>
                    <a:pt x="104" y="127"/>
                    <a:pt x="114" y="86"/>
                    <a:pt x="134" y="67"/>
                  </a:cubicBezTo>
                  <a:close/>
                  <a:moveTo>
                    <a:pt x="190" y="372"/>
                  </a:moveTo>
                  <a:cubicBezTo>
                    <a:pt x="190" y="372"/>
                    <a:pt x="190" y="372"/>
                    <a:pt x="190" y="372"/>
                  </a:cubicBezTo>
                  <a:cubicBezTo>
                    <a:pt x="181" y="384"/>
                    <a:pt x="147" y="410"/>
                    <a:pt x="141" y="378"/>
                  </a:cubicBezTo>
                  <a:cubicBezTo>
                    <a:pt x="133" y="378"/>
                    <a:pt x="125" y="378"/>
                    <a:pt x="118" y="378"/>
                  </a:cubicBezTo>
                  <a:cubicBezTo>
                    <a:pt x="114" y="368"/>
                    <a:pt x="109" y="359"/>
                    <a:pt x="95" y="359"/>
                  </a:cubicBezTo>
                  <a:cubicBezTo>
                    <a:pt x="89" y="367"/>
                    <a:pt x="98" y="375"/>
                    <a:pt x="92" y="385"/>
                  </a:cubicBezTo>
                  <a:cubicBezTo>
                    <a:pt x="117" y="403"/>
                    <a:pt x="192" y="410"/>
                    <a:pt x="190" y="372"/>
                  </a:cubicBezTo>
                  <a:close/>
                  <a:moveTo>
                    <a:pt x="134" y="313"/>
                  </a:moveTo>
                  <a:cubicBezTo>
                    <a:pt x="134" y="313"/>
                    <a:pt x="134" y="313"/>
                    <a:pt x="134" y="313"/>
                  </a:cubicBezTo>
                  <a:cubicBezTo>
                    <a:pt x="123" y="312"/>
                    <a:pt x="114" y="332"/>
                    <a:pt x="118" y="336"/>
                  </a:cubicBezTo>
                  <a:cubicBezTo>
                    <a:pt x="123" y="328"/>
                    <a:pt x="130" y="321"/>
                    <a:pt x="134" y="313"/>
                  </a:cubicBezTo>
                  <a:close/>
                  <a:moveTo>
                    <a:pt x="147" y="244"/>
                  </a:moveTo>
                  <a:cubicBezTo>
                    <a:pt x="147" y="244"/>
                    <a:pt x="147" y="244"/>
                    <a:pt x="147" y="244"/>
                  </a:cubicBezTo>
                  <a:cubicBezTo>
                    <a:pt x="143" y="254"/>
                    <a:pt x="122" y="264"/>
                    <a:pt x="128" y="274"/>
                  </a:cubicBezTo>
                  <a:cubicBezTo>
                    <a:pt x="131" y="263"/>
                    <a:pt x="152" y="252"/>
                    <a:pt x="147" y="244"/>
                  </a:cubicBezTo>
                  <a:close/>
                  <a:moveTo>
                    <a:pt x="196" y="310"/>
                  </a:moveTo>
                  <a:cubicBezTo>
                    <a:pt x="196" y="310"/>
                    <a:pt x="196" y="310"/>
                    <a:pt x="196" y="310"/>
                  </a:cubicBezTo>
                  <a:cubicBezTo>
                    <a:pt x="199" y="288"/>
                    <a:pt x="193" y="274"/>
                    <a:pt x="193" y="254"/>
                  </a:cubicBezTo>
                  <a:cubicBezTo>
                    <a:pt x="176" y="253"/>
                    <a:pt x="185" y="275"/>
                    <a:pt x="190" y="280"/>
                  </a:cubicBezTo>
                  <a:cubicBezTo>
                    <a:pt x="177" y="304"/>
                    <a:pt x="146" y="325"/>
                    <a:pt x="144" y="349"/>
                  </a:cubicBezTo>
                  <a:cubicBezTo>
                    <a:pt x="161" y="337"/>
                    <a:pt x="177" y="297"/>
                    <a:pt x="196" y="310"/>
                  </a:cubicBezTo>
                  <a:close/>
                  <a:moveTo>
                    <a:pt x="187" y="195"/>
                  </a:moveTo>
                  <a:cubicBezTo>
                    <a:pt x="187" y="195"/>
                    <a:pt x="187" y="195"/>
                    <a:pt x="187" y="195"/>
                  </a:cubicBezTo>
                  <a:cubicBezTo>
                    <a:pt x="181" y="205"/>
                    <a:pt x="164" y="220"/>
                    <a:pt x="167" y="228"/>
                  </a:cubicBezTo>
                  <a:cubicBezTo>
                    <a:pt x="171" y="216"/>
                    <a:pt x="198" y="211"/>
                    <a:pt x="187" y="195"/>
                  </a:cubicBezTo>
                  <a:close/>
                  <a:moveTo>
                    <a:pt x="190" y="159"/>
                  </a:moveTo>
                  <a:cubicBezTo>
                    <a:pt x="190" y="159"/>
                    <a:pt x="190" y="159"/>
                    <a:pt x="190" y="159"/>
                  </a:cubicBezTo>
                  <a:cubicBezTo>
                    <a:pt x="189" y="154"/>
                    <a:pt x="191" y="147"/>
                    <a:pt x="187" y="146"/>
                  </a:cubicBezTo>
                  <a:cubicBezTo>
                    <a:pt x="186" y="152"/>
                    <a:pt x="178" y="152"/>
                    <a:pt x="177" y="159"/>
                  </a:cubicBezTo>
                  <a:cubicBezTo>
                    <a:pt x="186" y="159"/>
                    <a:pt x="183" y="153"/>
                    <a:pt x="190" y="159"/>
                  </a:cubicBezTo>
                  <a:close/>
                  <a:moveTo>
                    <a:pt x="193" y="329"/>
                  </a:moveTo>
                  <a:cubicBezTo>
                    <a:pt x="193" y="329"/>
                    <a:pt x="193" y="329"/>
                    <a:pt x="193" y="329"/>
                  </a:cubicBezTo>
                  <a:cubicBezTo>
                    <a:pt x="195" y="340"/>
                    <a:pt x="175" y="346"/>
                    <a:pt x="183" y="352"/>
                  </a:cubicBezTo>
                  <a:cubicBezTo>
                    <a:pt x="188" y="348"/>
                    <a:pt x="204" y="338"/>
                    <a:pt x="193" y="329"/>
                  </a:cubicBezTo>
                  <a:close/>
                </a:path>
              </a:pathLst>
            </a:custGeom>
            <a:solidFill>
              <a:srgbClr val="58C9E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35" name="文本框 34">
            <a:extLst>
              <a:ext uri="{FF2B5EF4-FFF2-40B4-BE49-F238E27FC236}">
                <a16:creationId xmlns:a16="http://schemas.microsoft.com/office/drawing/2014/main" id="{B91B4883-FE05-4947-B601-3D53D6771BF8}"/>
              </a:ext>
            </a:extLst>
          </p:cNvPr>
          <p:cNvSpPr txBox="1"/>
          <p:nvPr/>
        </p:nvSpPr>
        <p:spPr>
          <a:xfrm rot="21266402">
            <a:off x="6038254" y="3012729"/>
            <a:ext cx="26725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 smtClean="0">
                <a:solidFill>
                  <a:schemeClr val="bg1"/>
                </a:solidFill>
                <a:cs typeface="+mn-ea"/>
                <a:sym typeface="+mn-lt"/>
              </a:rPr>
              <a:t>Ubuntu </a:t>
            </a:r>
            <a:r>
              <a:rPr lang="en-US" altLang="zh-CN" sz="3600" dirty="0" err="1" smtClean="0">
                <a:solidFill>
                  <a:schemeClr val="bg1"/>
                </a:solidFill>
                <a:cs typeface="+mn-ea"/>
                <a:sym typeface="+mn-lt"/>
              </a:rPr>
              <a:t>cmd</a:t>
            </a:r>
            <a:endParaRPr lang="zh-CN" altLang="en-US" sz="3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03144335-584F-49F7-90C4-53D418AC49C8}"/>
              </a:ext>
            </a:extLst>
          </p:cNvPr>
          <p:cNvSpPr txBox="1"/>
          <p:nvPr/>
        </p:nvSpPr>
        <p:spPr>
          <a:xfrm rot="21287684">
            <a:off x="6507374" y="3800370"/>
            <a:ext cx="12554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TW" dirty="0" smtClean="0">
                <a:solidFill>
                  <a:schemeClr val="bg1"/>
                </a:solidFill>
                <a:cs typeface="+mn-ea"/>
                <a:sym typeface="+mn-lt"/>
              </a:rPr>
              <a:t>03</a:t>
            </a:r>
            <a:r>
              <a:rPr lang="zh-TW" altLang="en-US" dirty="0" smtClean="0">
                <a:solidFill>
                  <a:schemeClr val="bg1"/>
                </a:solidFill>
                <a:cs typeface="+mn-ea"/>
                <a:sym typeface="+mn-lt"/>
              </a:rPr>
              <a:t> 更新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BF75AC70-28E4-4D92-89E0-2A7E1281F666}"/>
              </a:ext>
            </a:extLst>
          </p:cNvPr>
          <p:cNvSpPr txBox="1"/>
          <p:nvPr/>
        </p:nvSpPr>
        <p:spPr>
          <a:xfrm rot="21287684">
            <a:off x="6516957" y="4257495"/>
            <a:ext cx="13195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CN" dirty="0" smtClean="0">
                <a:solidFill>
                  <a:schemeClr val="bg1"/>
                </a:solidFill>
                <a:cs typeface="+mn-ea"/>
                <a:sym typeface="+mn-lt"/>
              </a:rPr>
              <a:t>0</a:t>
            </a:r>
            <a:r>
              <a:rPr lang="en-US" altLang="zh-TW" dirty="0" smtClean="0">
                <a:solidFill>
                  <a:schemeClr val="bg1"/>
                </a:solidFill>
                <a:cs typeface="+mn-ea"/>
                <a:sym typeface="+mn-lt"/>
              </a:rPr>
              <a:t>4</a:t>
            </a:r>
            <a:r>
              <a:rPr lang="en-US" altLang="zh-CN" dirty="0" smtClean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lang="zh-TW" altLang="en-US" dirty="0" smtClean="0">
                <a:solidFill>
                  <a:schemeClr val="bg1"/>
                </a:solidFill>
                <a:cs typeface="+mn-ea"/>
                <a:sym typeface="+mn-lt"/>
              </a:rPr>
              <a:t>測試</a:t>
            </a:r>
            <a:r>
              <a:rPr lang="en-US" altLang="zh-CN" dirty="0" smtClean="0">
                <a:solidFill>
                  <a:schemeClr val="bg1"/>
                </a:solidFill>
                <a:cs typeface="+mn-ea"/>
                <a:sym typeface="+mn-lt"/>
              </a:rPr>
              <a:t> 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4" name="文本框 37">
            <a:extLst>
              <a:ext uri="{FF2B5EF4-FFF2-40B4-BE49-F238E27FC236}">
                <a16:creationId xmlns:a16="http://schemas.microsoft.com/office/drawing/2014/main" id="{BF75AC70-28E4-4D92-89E0-2A7E1281F666}"/>
              </a:ext>
            </a:extLst>
          </p:cNvPr>
          <p:cNvSpPr txBox="1"/>
          <p:nvPr/>
        </p:nvSpPr>
        <p:spPr>
          <a:xfrm rot="21287684">
            <a:off x="6555903" y="4705503"/>
            <a:ext cx="13195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CN" dirty="0" smtClean="0">
                <a:solidFill>
                  <a:schemeClr val="bg1"/>
                </a:solidFill>
                <a:cs typeface="+mn-ea"/>
                <a:sym typeface="+mn-lt"/>
              </a:rPr>
              <a:t>0</a:t>
            </a:r>
            <a:r>
              <a:rPr lang="en-US" altLang="zh-TW" dirty="0">
                <a:solidFill>
                  <a:schemeClr val="bg1"/>
                </a:solidFill>
                <a:cs typeface="+mn-ea"/>
                <a:sym typeface="+mn-lt"/>
              </a:rPr>
              <a:t>5</a:t>
            </a:r>
            <a:r>
              <a:rPr lang="en-US" altLang="zh-CN" dirty="0" smtClean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lang="zh-TW" altLang="en-US" dirty="0">
                <a:solidFill>
                  <a:schemeClr val="bg1"/>
                </a:solidFill>
                <a:cs typeface="+mn-ea"/>
                <a:sym typeface="+mn-lt"/>
              </a:rPr>
              <a:t>帳號</a:t>
            </a:r>
            <a:r>
              <a:rPr lang="en-US" altLang="zh-CN" dirty="0" smtClean="0">
                <a:solidFill>
                  <a:schemeClr val="bg1"/>
                </a:solidFill>
                <a:cs typeface="+mn-ea"/>
                <a:sym typeface="+mn-lt"/>
              </a:rPr>
              <a:t> 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10945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 xmlns:a16="http://schemas.microsoft.com/office/drawing/2014/main" xmlns:a14="http://schemas.microsoft.com/office/drawing/2010/main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37" grpId="0"/>
      <p:bldP spid="38" grpId="0"/>
      <p:bldP spid="14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 descr="畫面剪輯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3968" y="1632171"/>
            <a:ext cx="5766089" cy="5104643"/>
          </a:xfrm>
          <a:prstGeom prst="rect">
            <a:avLst/>
          </a:prstGeom>
        </p:spPr>
      </p:pic>
      <p:grpSp>
        <p:nvGrpSpPr>
          <p:cNvPr id="88" name="组合 87">
            <a:extLst>
              <a:ext uri="{FF2B5EF4-FFF2-40B4-BE49-F238E27FC236}">
                <a16:creationId xmlns:a16="http://schemas.microsoft.com/office/drawing/2014/main" id="{E2249108-4EFE-45FD-BEE1-C43FD339EDC8}"/>
              </a:ext>
            </a:extLst>
          </p:cNvPr>
          <p:cNvGrpSpPr/>
          <p:nvPr/>
        </p:nvGrpSpPr>
        <p:grpSpPr>
          <a:xfrm>
            <a:off x="5371426" y="1305404"/>
            <a:ext cx="1449151" cy="180724"/>
            <a:chOff x="5392832" y="1016000"/>
            <a:chExt cx="1449150" cy="180724"/>
          </a:xfrm>
        </p:grpSpPr>
        <p:sp>
          <p:nvSpPr>
            <p:cNvPr id="89" name="Freeform 45">
              <a:extLst>
                <a:ext uri="{FF2B5EF4-FFF2-40B4-BE49-F238E27FC236}">
                  <a16:creationId xmlns:a16="http://schemas.microsoft.com/office/drawing/2014/main" id="{735A50D2-4EE9-4928-AA5B-2B1B311A06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92832" y="1021378"/>
              <a:ext cx="142015" cy="169628"/>
            </a:xfrm>
            <a:custGeom>
              <a:avLst/>
              <a:gdLst>
                <a:gd name="T0" fmla="*/ 86 w 94"/>
                <a:gd name="T1" fmla="*/ 23 h 110"/>
                <a:gd name="T2" fmla="*/ 2 w 94"/>
                <a:gd name="T3" fmla="*/ 39 h 110"/>
                <a:gd name="T4" fmla="*/ 17 w 94"/>
                <a:gd name="T5" fmla="*/ 107 h 110"/>
                <a:gd name="T6" fmla="*/ 25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1 w 94"/>
                <a:gd name="T15" fmla="*/ 99 h 110"/>
                <a:gd name="T16" fmla="*/ 86 w 94"/>
                <a:gd name="T17" fmla="*/ 23 h 110"/>
                <a:gd name="T18" fmla="*/ 28 w 94"/>
                <a:gd name="T19" fmla="*/ 77 h 110"/>
                <a:gd name="T20" fmla="*/ 33 w 94"/>
                <a:gd name="T21" fmla="*/ 89 h 110"/>
                <a:gd name="T22" fmla="*/ 28 w 94"/>
                <a:gd name="T23" fmla="*/ 77 h 110"/>
                <a:gd name="T24" fmla="*/ 30 w 94"/>
                <a:gd name="T25" fmla="*/ 39 h 110"/>
                <a:gd name="T26" fmla="*/ 35 w 94"/>
                <a:gd name="T27" fmla="*/ 28 h 110"/>
                <a:gd name="T28" fmla="*/ 30 w 94"/>
                <a:gd name="T29" fmla="*/ 39 h 110"/>
                <a:gd name="T30" fmla="*/ 63 w 94"/>
                <a:gd name="T31" fmla="*/ 39 h 110"/>
                <a:gd name="T32" fmla="*/ 66 w 94"/>
                <a:gd name="T33" fmla="*/ 49 h 110"/>
                <a:gd name="T34" fmla="*/ 58 w 94"/>
                <a:gd name="T35" fmla="*/ 46 h 110"/>
                <a:gd name="T36" fmla="*/ 63 w 94"/>
                <a:gd name="T37" fmla="*/ 39 h 110"/>
                <a:gd name="T38" fmla="*/ 66 w 94"/>
                <a:gd name="T39" fmla="*/ 66 h 110"/>
                <a:gd name="T40" fmla="*/ 68 w 94"/>
                <a:gd name="T41" fmla="*/ 77 h 110"/>
                <a:gd name="T42" fmla="*/ 66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6" y="23"/>
                  </a:moveTo>
                  <a:cubicBezTo>
                    <a:pt x="69" y="0"/>
                    <a:pt x="8" y="2"/>
                    <a:pt x="2" y="39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8"/>
                    <a:pt x="22" y="107"/>
                    <a:pt x="25" y="107"/>
                  </a:cubicBezTo>
                  <a:cubicBezTo>
                    <a:pt x="26" y="107"/>
                    <a:pt x="26" y="107"/>
                    <a:pt x="26" y="107"/>
                  </a:cubicBezTo>
                  <a:cubicBezTo>
                    <a:pt x="29" y="106"/>
                    <a:pt x="30" y="107"/>
                    <a:pt x="31" y="107"/>
                  </a:cubicBezTo>
                  <a:cubicBezTo>
                    <a:pt x="40" y="110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8" y="77"/>
                  </a:moveTo>
                  <a:cubicBezTo>
                    <a:pt x="31" y="79"/>
                    <a:pt x="33" y="83"/>
                    <a:pt x="33" y="89"/>
                  </a:cubicBezTo>
                  <a:cubicBezTo>
                    <a:pt x="24" y="92"/>
                    <a:pt x="29" y="81"/>
                    <a:pt x="28" y="77"/>
                  </a:cubicBezTo>
                  <a:close/>
                  <a:moveTo>
                    <a:pt x="30" y="39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4"/>
                    <a:pt x="30" y="39"/>
                  </a:cubicBezTo>
                  <a:close/>
                  <a:moveTo>
                    <a:pt x="63" y="39"/>
                  </a:moveTo>
                  <a:cubicBezTo>
                    <a:pt x="66" y="39"/>
                    <a:pt x="65" y="45"/>
                    <a:pt x="66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9"/>
                  </a:cubicBezTo>
                  <a:close/>
                  <a:moveTo>
                    <a:pt x="66" y="66"/>
                  </a:moveTo>
                  <a:cubicBezTo>
                    <a:pt x="69" y="67"/>
                    <a:pt x="68" y="73"/>
                    <a:pt x="68" y="77"/>
                  </a:cubicBezTo>
                  <a:cubicBezTo>
                    <a:pt x="62" y="76"/>
                    <a:pt x="62" y="70"/>
                    <a:pt x="66" y="66"/>
                  </a:cubicBezTo>
                  <a:close/>
                </a:path>
              </a:pathLst>
            </a:custGeom>
            <a:solidFill>
              <a:srgbClr val="EDB2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0" name="Freeform 46">
              <a:extLst>
                <a:ext uri="{FF2B5EF4-FFF2-40B4-BE49-F238E27FC236}">
                  <a16:creationId xmlns:a16="http://schemas.microsoft.com/office/drawing/2014/main" id="{B03A9C7A-4A3E-4CDF-BC8F-27021E3BCB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25270" y="1021378"/>
              <a:ext cx="141451" cy="169628"/>
            </a:xfrm>
            <a:custGeom>
              <a:avLst/>
              <a:gdLst>
                <a:gd name="T0" fmla="*/ 85 w 94"/>
                <a:gd name="T1" fmla="*/ 23 h 110"/>
                <a:gd name="T2" fmla="*/ 1 w 94"/>
                <a:gd name="T3" fmla="*/ 39 h 110"/>
                <a:gd name="T4" fmla="*/ 17 w 94"/>
                <a:gd name="T5" fmla="*/ 107 h 110"/>
                <a:gd name="T6" fmla="*/ 24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0 w 94"/>
                <a:gd name="T15" fmla="*/ 99 h 110"/>
                <a:gd name="T16" fmla="*/ 85 w 94"/>
                <a:gd name="T17" fmla="*/ 23 h 110"/>
                <a:gd name="T18" fmla="*/ 27 w 94"/>
                <a:gd name="T19" fmla="*/ 77 h 110"/>
                <a:gd name="T20" fmla="*/ 32 w 94"/>
                <a:gd name="T21" fmla="*/ 89 h 110"/>
                <a:gd name="T22" fmla="*/ 27 w 94"/>
                <a:gd name="T23" fmla="*/ 77 h 110"/>
                <a:gd name="T24" fmla="*/ 29 w 94"/>
                <a:gd name="T25" fmla="*/ 39 h 110"/>
                <a:gd name="T26" fmla="*/ 34 w 94"/>
                <a:gd name="T27" fmla="*/ 28 h 110"/>
                <a:gd name="T28" fmla="*/ 29 w 94"/>
                <a:gd name="T29" fmla="*/ 39 h 110"/>
                <a:gd name="T30" fmla="*/ 62 w 94"/>
                <a:gd name="T31" fmla="*/ 39 h 110"/>
                <a:gd name="T32" fmla="*/ 65 w 94"/>
                <a:gd name="T33" fmla="*/ 49 h 110"/>
                <a:gd name="T34" fmla="*/ 57 w 94"/>
                <a:gd name="T35" fmla="*/ 46 h 110"/>
                <a:gd name="T36" fmla="*/ 62 w 94"/>
                <a:gd name="T37" fmla="*/ 39 h 110"/>
                <a:gd name="T38" fmla="*/ 65 w 94"/>
                <a:gd name="T39" fmla="*/ 66 h 110"/>
                <a:gd name="T40" fmla="*/ 67 w 94"/>
                <a:gd name="T41" fmla="*/ 77 h 110"/>
                <a:gd name="T42" fmla="*/ 65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5" y="23"/>
                  </a:moveTo>
                  <a:cubicBezTo>
                    <a:pt x="68" y="0"/>
                    <a:pt x="7" y="2"/>
                    <a:pt x="1" y="39"/>
                  </a:cubicBezTo>
                  <a:cubicBezTo>
                    <a:pt x="20" y="48"/>
                    <a:pt x="0" y="91"/>
                    <a:pt x="17" y="107"/>
                  </a:cubicBezTo>
                  <a:cubicBezTo>
                    <a:pt x="19" y="108"/>
                    <a:pt x="22" y="107"/>
                    <a:pt x="24" y="107"/>
                  </a:cubicBezTo>
                  <a:cubicBezTo>
                    <a:pt x="25" y="107"/>
                    <a:pt x="25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39" y="110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79" y="48"/>
                    <a:pt x="85" y="23"/>
                  </a:cubicBezTo>
                  <a:close/>
                  <a:moveTo>
                    <a:pt x="27" y="77"/>
                  </a:moveTo>
                  <a:cubicBezTo>
                    <a:pt x="31" y="79"/>
                    <a:pt x="32" y="83"/>
                    <a:pt x="32" y="89"/>
                  </a:cubicBezTo>
                  <a:cubicBezTo>
                    <a:pt x="23" y="92"/>
                    <a:pt x="28" y="81"/>
                    <a:pt x="27" y="77"/>
                  </a:cubicBezTo>
                  <a:close/>
                  <a:moveTo>
                    <a:pt x="29" y="39"/>
                  </a:moveTo>
                  <a:cubicBezTo>
                    <a:pt x="23" y="37"/>
                    <a:pt x="28" y="26"/>
                    <a:pt x="34" y="28"/>
                  </a:cubicBezTo>
                  <a:cubicBezTo>
                    <a:pt x="36" y="35"/>
                    <a:pt x="29" y="34"/>
                    <a:pt x="29" y="39"/>
                  </a:cubicBezTo>
                  <a:close/>
                  <a:moveTo>
                    <a:pt x="62" y="39"/>
                  </a:moveTo>
                  <a:cubicBezTo>
                    <a:pt x="66" y="39"/>
                    <a:pt x="64" y="45"/>
                    <a:pt x="65" y="49"/>
                  </a:cubicBezTo>
                  <a:cubicBezTo>
                    <a:pt x="63" y="47"/>
                    <a:pt x="61" y="46"/>
                    <a:pt x="57" y="46"/>
                  </a:cubicBezTo>
                  <a:cubicBezTo>
                    <a:pt x="58" y="43"/>
                    <a:pt x="62" y="42"/>
                    <a:pt x="62" y="39"/>
                  </a:cubicBezTo>
                  <a:close/>
                  <a:moveTo>
                    <a:pt x="65" y="66"/>
                  </a:moveTo>
                  <a:cubicBezTo>
                    <a:pt x="68" y="67"/>
                    <a:pt x="67" y="73"/>
                    <a:pt x="67" y="77"/>
                  </a:cubicBezTo>
                  <a:cubicBezTo>
                    <a:pt x="61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F7F5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1" name="Freeform 47">
              <a:extLst>
                <a:ext uri="{FF2B5EF4-FFF2-40B4-BE49-F238E27FC236}">
                  <a16:creationId xmlns:a16="http://schemas.microsoft.com/office/drawing/2014/main" id="{7D703A90-D5F2-470F-966A-13DE41FD87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54695" y="1028224"/>
              <a:ext cx="142015" cy="168500"/>
            </a:xfrm>
            <a:custGeom>
              <a:avLst/>
              <a:gdLst>
                <a:gd name="T0" fmla="*/ 85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0 w 94"/>
                <a:gd name="T15" fmla="*/ 99 h 109"/>
                <a:gd name="T16" fmla="*/ 85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7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5" y="23"/>
                  </a:moveTo>
                  <a:cubicBezTo>
                    <a:pt x="68" y="0"/>
                    <a:pt x="7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5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80" y="48"/>
                    <a:pt x="85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3" y="36"/>
                    <a:pt x="28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7" y="46"/>
                  </a:cubicBezTo>
                  <a:cubicBezTo>
                    <a:pt x="58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2" name="Freeform 48">
              <a:extLst>
                <a:ext uri="{FF2B5EF4-FFF2-40B4-BE49-F238E27FC236}">
                  <a16:creationId xmlns:a16="http://schemas.microsoft.com/office/drawing/2014/main" id="{5C16444E-CCBC-452B-8051-96194FA2B5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84513" y="1028224"/>
              <a:ext cx="141451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6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4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6"/>
                    <a:pt x="29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8" y="46"/>
                  </a:cubicBezTo>
                  <a:cubicBezTo>
                    <a:pt x="59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C1E9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3" name="Freeform 49">
              <a:extLst>
                <a:ext uri="{FF2B5EF4-FFF2-40B4-BE49-F238E27FC236}">
                  <a16:creationId xmlns:a16="http://schemas.microsoft.com/office/drawing/2014/main" id="{2568F16E-3DAB-4E77-9160-B56678ADEC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99967" y="1016000"/>
              <a:ext cx="142015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7 h 109"/>
                <a:gd name="T6" fmla="*/ 25 w 94"/>
                <a:gd name="T7" fmla="*/ 107 h 109"/>
                <a:gd name="T8" fmla="*/ 26 w 94"/>
                <a:gd name="T9" fmla="*/ 107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9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7"/>
                    <a:pt x="22" y="107"/>
                    <a:pt x="25" y="107"/>
                  </a:cubicBezTo>
                  <a:cubicBezTo>
                    <a:pt x="25" y="107"/>
                    <a:pt x="26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9"/>
                    <a:pt x="33" y="83"/>
                    <a:pt x="32" y="89"/>
                  </a:cubicBezTo>
                  <a:cubicBezTo>
                    <a:pt x="24" y="92"/>
                    <a:pt x="29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5"/>
                    <a:pt x="65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3"/>
                    <a:pt x="68" y="76"/>
                  </a:cubicBezTo>
                  <a:cubicBezTo>
                    <a:pt x="62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58C9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94" name="文本框 93">
            <a:extLst>
              <a:ext uri="{FF2B5EF4-FFF2-40B4-BE49-F238E27FC236}">
                <a16:creationId xmlns:a16="http://schemas.microsoft.com/office/drawing/2014/main" id="{23527E4D-EF6B-4920-8B3E-A51A1C0F3FC9}"/>
              </a:ext>
            </a:extLst>
          </p:cNvPr>
          <p:cNvSpPr txBox="1"/>
          <p:nvPr/>
        </p:nvSpPr>
        <p:spPr>
          <a:xfrm>
            <a:off x="2734271" y="457981"/>
            <a:ext cx="674094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4000" dirty="0" smtClean="0">
                <a:solidFill>
                  <a:schemeClr val="bg1"/>
                </a:solidFill>
                <a:cs typeface="+mn-ea"/>
                <a:sym typeface="+mn-lt"/>
              </a:rPr>
              <a:t>03 UBD </a:t>
            </a:r>
            <a:r>
              <a:rPr lang="en-US" altLang="zh-TW" sz="4000" dirty="0" err="1" smtClean="0">
                <a:solidFill>
                  <a:schemeClr val="bg1"/>
                </a:solidFill>
                <a:cs typeface="+mn-ea"/>
                <a:sym typeface="+mn-lt"/>
              </a:rPr>
              <a:t>cmd</a:t>
            </a:r>
            <a:r>
              <a:rPr lang="zh-TW" altLang="en-US" sz="4000" dirty="0" smtClean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lang="en-US" altLang="zh-TW" sz="4000" dirty="0" smtClean="0">
                <a:solidFill>
                  <a:schemeClr val="bg1"/>
                </a:solidFill>
                <a:cs typeface="+mn-ea"/>
                <a:sym typeface="+mn-lt"/>
              </a:rPr>
              <a:t>–</a:t>
            </a:r>
            <a:r>
              <a:rPr lang="zh-TW" altLang="en-US" sz="4000" dirty="0" smtClean="0">
                <a:solidFill>
                  <a:schemeClr val="bg1"/>
                </a:solidFill>
                <a:cs typeface="+mn-ea"/>
                <a:sym typeface="+mn-lt"/>
              </a:rPr>
              <a:t> 更新</a:t>
            </a:r>
            <a:r>
              <a:rPr lang="zh-TW" altLang="en-US" sz="4000" dirty="0">
                <a:solidFill>
                  <a:srgbClr val="FFC000"/>
                </a:solidFill>
                <a:cs typeface="+mn-ea"/>
                <a:sym typeface="+mn-lt"/>
              </a:rPr>
              <a:t>軟體清單</a:t>
            </a:r>
            <a:endParaRPr lang="zh-CN" altLang="en-US" sz="4000" dirty="0">
              <a:solidFill>
                <a:srgbClr val="FFC000"/>
              </a:solidFill>
              <a:cs typeface="+mn-ea"/>
              <a:sym typeface="+mn-lt"/>
            </a:endParaRPr>
          </a:p>
        </p:txBody>
      </p:sp>
      <p:sp>
        <p:nvSpPr>
          <p:cNvPr id="11" name="文本框 37">
            <a:extLst>
              <a:ext uri="{FF2B5EF4-FFF2-40B4-BE49-F238E27FC236}">
                <a16:creationId xmlns:a16="http://schemas.microsoft.com/office/drawing/2014/main" id="{BF75AC70-28E4-4D92-89E0-2A7E1281F666}"/>
              </a:ext>
            </a:extLst>
          </p:cNvPr>
          <p:cNvSpPr txBox="1"/>
          <p:nvPr/>
        </p:nvSpPr>
        <p:spPr>
          <a:xfrm>
            <a:off x="8510953" y="5977261"/>
            <a:ext cx="1008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chemeClr val="bg1"/>
                </a:solidFill>
                <a:cs typeface="+mn-ea"/>
                <a:sym typeface="+mn-lt"/>
              </a:rPr>
              <a:t>1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4" name="圓角矩形 13"/>
          <p:cNvSpPr/>
          <p:nvPr/>
        </p:nvSpPr>
        <p:spPr>
          <a:xfrm>
            <a:off x="3634009" y="2848708"/>
            <a:ext cx="1737417" cy="313827"/>
          </a:xfrm>
          <a:prstGeom prst="roundRect">
            <a:avLst>
              <a:gd name="adj" fmla="val 50000"/>
            </a:avLst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文本框 43">
            <a:extLst>
              <a:ext uri="{FF2B5EF4-FFF2-40B4-BE49-F238E27FC236}">
                <a16:creationId xmlns:a16="http://schemas.microsoft.com/office/drawing/2014/main" id="{7EE35F74-7107-40AB-86F5-1DE98A02B7C4}"/>
              </a:ext>
            </a:extLst>
          </p:cNvPr>
          <p:cNvSpPr txBox="1"/>
          <p:nvPr/>
        </p:nvSpPr>
        <p:spPr>
          <a:xfrm>
            <a:off x="7892445" y="1858577"/>
            <a:ext cx="3254700" cy="177638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/>
          </a:bodyPr>
          <a:lstStyle/>
          <a:p>
            <a:pPr>
              <a:lnSpc>
                <a:spcPct val="114000"/>
              </a:lnSpc>
            </a:pPr>
            <a:r>
              <a:rPr lang="zh-TW" altLang="en-US" sz="2400" dirty="0" smtClean="0">
                <a:solidFill>
                  <a:schemeClr val="bg1"/>
                </a:solidFill>
                <a:cs typeface="+mn-ea"/>
                <a:sym typeface="+mn-lt"/>
              </a:rPr>
              <a:t>為了幫軟體目錄清單先做更新</a:t>
            </a:r>
            <a:endParaRPr lang="en-US" altLang="zh-TW" sz="240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>
              <a:lnSpc>
                <a:spcPct val="114000"/>
              </a:lnSpc>
            </a:pPr>
            <a:r>
              <a:rPr lang="en-US" altLang="zh-CN" sz="2400" dirty="0" smtClean="0">
                <a:solidFill>
                  <a:schemeClr val="bg1"/>
                </a:solidFill>
                <a:cs typeface="+mn-ea"/>
                <a:sym typeface="+mn-lt"/>
              </a:rPr>
              <a:t>Command:</a:t>
            </a:r>
          </a:p>
          <a:p>
            <a:pPr>
              <a:lnSpc>
                <a:spcPct val="114000"/>
              </a:lnSpc>
            </a:pPr>
            <a:r>
              <a:rPr lang="en-US" altLang="zh-CN" sz="2400" dirty="0" err="1" smtClean="0">
                <a:solidFill>
                  <a:srgbClr val="FFFF00"/>
                </a:solidFill>
                <a:cs typeface="+mn-ea"/>
                <a:sym typeface="+mn-lt"/>
              </a:rPr>
              <a:t>sudo</a:t>
            </a:r>
            <a:r>
              <a:rPr lang="en-US" altLang="zh-CN" sz="2400" dirty="0" smtClean="0">
                <a:solidFill>
                  <a:srgbClr val="FFFF00"/>
                </a:solidFill>
                <a:cs typeface="+mn-ea"/>
                <a:sym typeface="+mn-lt"/>
              </a:rPr>
              <a:t> apt-get update </a:t>
            </a:r>
            <a:endParaRPr lang="en-US" altLang="zh-CN" sz="2400" dirty="0">
              <a:solidFill>
                <a:srgbClr val="FFFF00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06076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 xmlns:a16="http://schemas.microsoft.com/office/drawing/2014/main" xmlns:a14="http://schemas.microsoft.com/office/drawing/2010/main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畫面剪輯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8153" y="1886156"/>
            <a:ext cx="5585480" cy="4971844"/>
          </a:xfrm>
          <a:prstGeom prst="rect">
            <a:avLst/>
          </a:prstGeom>
        </p:spPr>
      </p:pic>
      <p:grpSp>
        <p:nvGrpSpPr>
          <p:cNvPr id="88" name="组合 87">
            <a:extLst>
              <a:ext uri="{FF2B5EF4-FFF2-40B4-BE49-F238E27FC236}">
                <a16:creationId xmlns:a16="http://schemas.microsoft.com/office/drawing/2014/main" id="{E2249108-4EFE-45FD-BEE1-C43FD339EDC8}"/>
              </a:ext>
            </a:extLst>
          </p:cNvPr>
          <p:cNvGrpSpPr/>
          <p:nvPr/>
        </p:nvGrpSpPr>
        <p:grpSpPr>
          <a:xfrm>
            <a:off x="5371426" y="1305404"/>
            <a:ext cx="1449151" cy="180724"/>
            <a:chOff x="5392832" y="1016000"/>
            <a:chExt cx="1449150" cy="180724"/>
          </a:xfrm>
        </p:grpSpPr>
        <p:sp>
          <p:nvSpPr>
            <p:cNvPr id="89" name="Freeform 45">
              <a:extLst>
                <a:ext uri="{FF2B5EF4-FFF2-40B4-BE49-F238E27FC236}">
                  <a16:creationId xmlns:a16="http://schemas.microsoft.com/office/drawing/2014/main" id="{735A50D2-4EE9-4928-AA5B-2B1B311A06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92832" y="1021378"/>
              <a:ext cx="142015" cy="169628"/>
            </a:xfrm>
            <a:custGeom>
              <a:avLst/>
              <a:gdLst>
                <a:gd name="T0" fmla="*/ 86 w 94"/>
                <a:gd name="T1" fmla="*/ 23 h 110"/>
                <a:gd name="T2" fmla="*/ 2 w 94"/>
                <a:gd name="T3" fmla="*/ 39 h 110"/>
                <a:gd name="T4" fmla="*/ 17 w 94"/>
                <a:gd name="T5" fmla="*/ 107 h 110"/>
                <a:gd name="T6" fmla="*/ 25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1 w 94"/>
                <a:gd name="T15" fmla="*/ 99 h 110"/>
                <a:gd name="T16" fmla="*/ 86 w 94"/>
                <a:gd name="T17" fmla="*/ 23 h 110"/>
                <a:gd name="T18" fmla="*/ 28 w 94"/>
                <a:gd name="T19" fmla="*/ 77 h 110"/>
                <a:gd name="T20" fmla="*/ 33 w 94"/>
                <a:gd name="T21" fmla="*/ 89 h 110"/>
                <a:gd name="T22" fmla="*/ 28 w 94"/>
                <a:gd name="T23" fmla="*/ 77 h 110"/>
                <a:gd name="T24" fmla="*/ 30 w 94"/>
                <a:gd name="T25" fmla="*/ 39 h 110"/>
                <a:gd name="T26" fmla="*/ 35 w 94"/>
                <a:gd name="T27" fmla="*/ 28 h 110"/>
                <a:gd name="T28" fmla="*/ 30 w 94"/>
                <a:gd name="T29" fmla="*/ 39 h 110"/>
                <a:gd name="T30" fmla="*/ 63 w 94"/>
                <a:gd name="T31" fmla="*/ 39 h 110"/>
                <a:gd name="T32" fmla="*/ 66 w 94"/>
                <a:gd name="T33" fmla="*/ 49 h 110"/>
                <a:gd name="T34" fmla="*/ 58 w 94"/>
                <a:gd name="T35" fmla="*/ 46 h 110"/>
                <a:gd name="T36" fmla="*/ 63 w 94"/>
                <a:gd name="T37" fmla="*/ 39 h 110"/>
                <a:gd name="T38" fmla="*/ 66 w 94"/>
                <a:gd name="T39" fmla="*/ 66 h 110"/>
                <a:gd name="T40" fmla="*/ 68 w 94"/>
                <a:gd name="T41" fmla="*/ 77 h 110"/>
                <a:gd name="T42" fmla="*/ 66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6" y="23"/>
                  </a:moveTo>
                  <a:cubicBezTo>
                    <a:pt x="69" y="0"/>
                    <a:pt x="8" y="2"/>
                    <a:pt x="2" y="39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8"/>
                    <a:pt x="22" y="107"/>
                    <a:pt x="25" y="107"/>
                  </a:cubicBezTo>
                  <a:cubicBezTo>
                    <a:pt x="26" y="107"/>
                    <a:pt x="26" y="107"/>
                    <a:pt x="26" y="107"/>
                  </a:cubicBezTo>
                  <a:cubicBezTo>
                    <a:pt x="29" y="106"/>
                    <a:pt x="30" y="107"/>
                    <a:pt x="31" y="107"/>
                  </a:cubicBezTo>
                  <a:cubicBezTo>
                    <a:pt x="40" y="110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8" y="77"/>
                  </a:moveTo>
                  <a:cubicBezTo>
                    <a:pt x="31" y="79"/>
                    <a:pt x="33" y="83"/>
                    <a:pt x="33" y="89"/>
                  </a:cubicBezTo>
                  <a:cubicBezTo>
                    <a:pt x="24" y="92"/>
                    <a:pt x="29" y="81"/>
                    <a:pt x="28" y="77"/>
                  </a:cubicBezTo>
                  <a:close/>
                  <a:moveTo>
                    <a:pt x="30" y="39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4"/>
                    <a:pt x="30" y="39"/>
                  </a:cubicBezTo>
                  <a:close/>
                  <a:moveTo>
                    <a:pt x="63" y="39"/>
                  </a:moveTo>
                  <a:cubicBezTo>
                    <a:pt x="66" y="39"/>
                    <a:pt x="65" y="45"/>
                    <a:pt x="66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9"/>
                  </a:cubicBezTo>
                  <a:close/>
                  <a:moveTo>
                    <a:pt x="66" y="66"/>
                  </a:moveTo>
                  <a:cubicBezTo>
                    <a:pt x="69" y="67"/>
                    <a:pt x="68" y="73"/>
                    <a:pt x="68" y="77"/>
                  </a:cubicBezTo>
                  <a:cubicBezTo>
                    <a:pt x="62" y="76"/>
                    <a:pt x="62" y="70"/>
                    <a:pt x="66" y="66"/>
                  </a:cubicBezTo>
                  <a:close/>
                </a:path>
              </a:pathLst>
            </a:custGeom>
            <a:solidFill>
              <a:srgbClr val="EDB2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0" name="Freeform 46">
              <a:extLst>
                <a:ext uri="{FF2B5EF4-FFF2-40B4-BE49-F238E27FC236}">
                  <a16:creationId xmlns:a16="http://schemas.microsoft.com/office/drawing/2014/main" id="{B03A9C7A-4A3E-4CDF-BC8F-27021E3BCB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25270" y="1021378"/>
              <a:ext cx="141451" cy="169628"/>
            </a:xfrm>
            <a:custGeom>
              <a:avLst/>
              <a:gdLst>
                <a:gd name="T0" fmla="*/ 85 w 94"/>
                <a:gd name="T1" fmla="*/ 23 h 110"/>
                <a:gd name="T2" fmla="*/ 1 w 94"/>
                <a:gd name="T3" fmla="*/ 39 h 110"/>
                <a:gd name="T4" fmla="*/ 17 w 94"/>
                <a:gd name="T5" fmla="*/ 107 h 110"/>
                <a:gd name="T6" fmla="*/ 24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0 w 94"/>
                <a:gd name="T15" fmla="*/ 99 h 110"/>
                <a:gd name="T16" fmla="*/ 85 w 94"/>
                <a:gd name="T17" fmla="*/ 23 h 110"/>
                <a:gd name="T18" fmla="*/ 27 w 94"/>
                <a:gd name="T19" fmla="*/ 77 h 110"/>
                <a:gd name="T20" fmla="*/ 32 w 94"/>
                <a:gd name="T21" fmla="*/ 89 h 110"/>
                <a:gd name="T22" fmla="*/ 27 w 94"/>
                <a:gd name="T23" fmla="*/ 77 h 110"/>
                <a:gd name="T24" fmla="*/ 29 w 94"/>
                <a:gd name="T25" fmla="*/ 39 h 110"/>
                <a:gd name="T26" fmla="*/ 34 w 94"/>
                <a:gd name="T27" fmla="*/ 28 h 110"/>
                <a:gd name="T28" fmla="*/ 29 w 94"/>
                <a:gd name="T29" fmla="*/ 39 h 110"/>
                <a:gd name="T30" fmla="*/ 62 w 94"/>
                <a:gd name="T31" fmla="*/ 39 h 110"/>
                <a:gd name="T32" fmla="*/ 65 w 94"/>
                <a:gd name="T33" fmla="*/ 49 h 110"/>
                <a:gd name="T34" fmla="*/ 57 w 94"/>
                <a:gd name="T35" fmla="*/ 46 h 110"/>
                <a:gd name="T36" fmla="*/ 62 w 94"/>
                <a:gd name="T37" fmla="*/ 39 h 110"/>
                <a:gd name="T38" fmla="*/ 65 w 94"/>
                <a:gd name="T39" fmla="*/ 66 h 110"/>
                <a:gd name="T40" fmla="*/ 67 w 94"/>
                <a:gd name="T41" fmla="*/ 77 h 110"/>
                <a:gd name="T42" fmla="*/ 65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5" y="23"/>
                  </a:moveTo>
                  <a:cubicBezTo>
                    <a:pt x="68" y="0"/>
                    <a:pt x="7" y="2"/>
                    <a:pt x="1" y="39"/>
                  </a:cubicBezTo>
                  <a:cubicBezTo>
                    <a:pt x="20" y="48"/>
                    <a:pt x="0" y="91"/>
                    <a:pt x="17" y="107"/>
                  </a:cubicBezTo>
                  <a:cubicBezTo>
                    <a:pt x="19" y="108"/>
                    <a:pt x="22" y="107"/>
                    <a:pt x="24" y="107"/>
                  </a:cubicBezTo>
                  <a:cubicBezTo>
                    <a:pt x="25" y="107"/>
                    <a:pt x="25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39" y="110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79" y="48"/>
                    <a:pt x="85" y="23"/>
                  </a:cubicBezTo>
                  <a:close/>
                  <a:moveTo>
                    <a:pt x="27" y="77"/>
                  </a:moveTo>
                  <a:cubicBezTo>
                    <a:pt x="31" y="79"/>
                    <a:pt x="32" y="83"/>
                    <a:pt x="32" y="89"/>
                  </a:cubicBezTo>
                  <a:cubicBezTo>
                    <a:pt x="23" y="92"/>
                    <a:pt x="28" y="81"/>
                    <a:pt x="27" y="77"/>
                  </a:cubicBezTo>
                  <a:close/>
                  <a:moveTo>
                    <a:pt x="29" y="39"/>
                  </a:moveTo>
                  <a:cubicBezTo>
                    <a:pt x="23" y="37"/>
                    <a:pt x="28" y="26"/>
                    <a:pt x="34" y="28"/>
                  </a:cubicBezTo>
                  <a:cubicBezTo>
                    <a:pt x="36" y="35"/>
                    <a:pt x="29" y="34"/>
                    <a:pt x="29" y="39"/>
                  </a:cubicBezTo>
                  <a:close/>
                  <a:moveTo>
                    <a:pt x="62" y="39"/>
                  </a:moveTo>
                  <a:cubicBezTo>
                    <a:pt x="66" y="39"/>
                    <a:pt x="64" y="45"/>
                    <a:pt x="65" y="49"/>
                  </a:cubicBezTo>
                  <a:cubicBezTo>
                    <a:pt x="63" y="47"/>
                    <a:pt x="61" y="46"/>
                    <a:pt x="57" y="46"/>
                  </a:cubicBezTo>
                  <a:cubicBezTo>
                    <a:pt x="58" y="43"/>
                    <a:pt x="62" y="42"/>
                    <a:pt x="62" y="39"/>
                  </a:cubicBezTo>
                  <a:close/>
                  <a:moveTo>
                    <a:pt x="65" y="66"/>
                  </a:moveTo>
                  <a:cubicBezTo>
                    <a:pt x="68" y="67"/>
                    <a:pt x="67" y="73"/>
                    <a:pt x="67" y="77"/>
                  </a:cubicBezTo>
                  <a:cubicBezTo>
                    <a:pt x="61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F7F5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1" name="Freeform 47">
              <a:extLst>
                <a:ext uri="{FF2B5EF4-FFF2-40B4-BE49-F238E27FC236}">
                  <a16:creationId xmlns:a16="http://schemas.microsoft.com/office/drawing/2014/main" id="{7D703A90-D5F2-470F-966A-13DE41FD87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54695" y="1028224"/>
              <a:ext cx="142015" cy="168500"/>
            </a:xfrm>
            <a:custGeom>
              <a:avLst/>
              <a:gdLst>
                <a:gd name="T0" fmla="*/ 85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0 w 94"/>
                <a:gd name="T15" fmla="*/ 99 h 109"/>
                <a:gd name="T16" fmla="*/ 85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7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5" y="23"/>
                  </a:moveTo>
                  <a:cubicBezTo>
                    <a:pt x="68" y="0"/>
                    <a:pt x="7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5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80" y="48"/>
                    <a:pt x="85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3" y="36"/>
                    <a:pt x="28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7" y="46"/>
                  </a:cubicBezTo>
                  <a:cubicBezTo>
                    <a:pt x="58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2" name="Freeform 48">
              <a:extLst>
                <a:ext uri="{FF2B5EF4-FFF2-40B4-BE49-F238E27FC236}">
                  <a16:creationId xmlns:a16="http://schemas.microsoft.com/office/drawing/2014/main" id="{5C16444E-CCBC-452B-8051-96194FA2B5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84513" y="1028224"/>
              <a:ext cx="141451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6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4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6"/>
                    <a:pt x="29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8" y="46"/>
                  </a:cubicBezTo>
                  <a:cubicBezTo>
                    <a:pt x="59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C1E9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3" name="Freeform 49">
              <a:extLst>
                <a:ext uri="{FF2B5EF4-FFF2-40B4-BE49-F238E27FC236}">
                  <a16:creationId xmlns:a16="http://schemas.microsoft.com/office/drawing/2014/main" id="{2568F16E-3DAB-4E77-9160-B56678ADEC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99967" y="1016000"/>
              <a:ext cx="142015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7 h 109"/>
                <a:gd name="T6" fmla="*/ 25 w 94"/>
                <a:gd name="T7" fmla="*/ 107 h 109"/>
                <a:gd name="T8" fmla="*/ 26 w 94"/>
                <a:gd name="T9" fmla="*/ 107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9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7"/>
                    <a:pt x="22" y="107"/>
                    <a:pt x="25" y="107"/>
                  </a:cubicBezTo>
                  <a:cubicBezTo>
                    <a:pt x="25" y="107"/>
                    <a:pt x="26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9"/>
                    <a:pt x="33" y="83"/>
                    <a:pt x="32" y="89"/>
                  </a:cubicBezTo>
                  <a:cubicBezTo>
                    <a:pt x="24" y="92"/>
                    <a:pt x="29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5"/>
                    <a:pt x="65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3"/>
                    <a:pt x="68" y="76"/>
                  </a:cubicBezTo>
                  <a:cubicBezTo>
                    <a:pt x="62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58C9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94" name="文本框 93">
            <a:extLst>
              <a:ext uri="{FF2B5EF4-FFF2-40B4-BE49-F238E27FC236}">
                <a16:creationId xmlns:a16="http://schemas.microsoft.com/office/drawing/2014/main" id="{23527E4D-EF6B-4920-8B3E-A51A1C0F3FC9}"/>
              </a:ext>
            </a:extLst>
          </p:cNvPr>
          <p:cNvSpPr txBox="1"/>
          <p:nvPr/>
        </p:nvSpPr>
        <p:spPr>
          <a:xfrm>
            <a:off x="3247229" y="457981"/>
            <a:ext cx="571502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4000" dirty="0">
                <a:solidFill>
                  <a:schemeClr val="bg1"/>
                </a:solidFill>
                <a:cs typeface="+mn-ea"/>
                <a:sym typeface="+mn-lt"/>
              </a:rPr>
              <a:t>03 UBD </a:t>
            </a:r>
            <a:r>
              <a:rPr lang="en-US" altLang="zh-TW" sz="4000" dirty="0" err="1">
                <a:solidFill>
                  <a:schemeClr val="bg1"/>
                </a:solidFill>
                <a:cs typeface="+mn-ea"/>
                <a:sym typeface="+mn-lt"/>
              </a:rPr>
              <a:t>cmd</a:t>
            </a:r>
            <a:r>
              <a:rPr lang="zh-TW" altLang="en-US" sz="4000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lang="en-US" altLang="zh-TW" sz="4000" dirty="0">
                <a:solidFill>
                  <a:schemeClr val="bg1"/>
                </a:solidFill>
                <a:cs typeface="+mn-ea"/>
                <a:sym typeface="+mn-lt"/>
              </a:rPr>
              <a:t>–</a:t>
            </a:r>
            <a:r>
              <a:rPr lang="zh-TW" altLang="en-US" sz="4000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lang="zh-TW" altLang="en-US" sz="4000" dirty="0" smtClean="0">
                <a:solidFill>
                  <a:schemeClr val="bg1"/>
                </a:solidFill>
                <a:cs typeface="+mn-ea"/>
                <a:sym typeface="+mn-lt"/>
              </a:rPr>
              <a:t>更新</a:t>
            </a:r>
            <a:r>
              <a:rPr lang="zh-TW" altLang="en-US" sz="4000" dirty="0" smtClean="0">
                <a:solidFill>
                  <a:srgbClr val="FFC000"/>
                </a:solidFill>
                <a:cs typeface="+mn-ea"/>
                <a:sym typeface="+mn-lt"/>
              </a:rPr>
              <a:t>軟體</a:t>
            </a:r>
            <a:endParaRPr lang="zh-CN" altLang="en-US" sz="4000" dirty="0">
              <a:solidFill>
                <a:srgbClr val="FFC000"/>
              </a:solidFill>
              <a:cs typeface="+mn-ea"/>
              <a:sym typeface="+mn-lt"/>
            </a:endParaRPr>
          </a:p>
        </p:txBody>
      </p:sp>
      <p:sp>
        <p:nvSpPr>
          <p:cNvPr id="11" name="文本框 37">
            <a:extLst>
              <a:ext uri="{FF2B5EF4-FFF2-40B4-BE49-F238E27FC236}">
                <a16:creationId xmlns:a16="http://schemas.microsoft.com/office/drawing/2014/main" id="{BF75AC70-28E4-4D92-89E0-2A7E1281F666}"/>
              </a:ext>
            </a:extLst>
          </p:cNvPr>
          <p:cNvSpPr txBox="1"/>
          <p:nvPr/>
        </p:nvSpPr>
        <p:spPr>
          <a:xfrm>
            <a:off x="8510953" y="5977261"/>
            <a:ext cx="1008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000" dirty="0">
                <a:solidFill>
                  <a:schemeClr val="bg1"/>
                </a:solidFill>
                <a:cs typeface="+mn-ea"/>
                <a:sym typeface="+mn-lt"/>
              </a:rPr>
              <a:t>2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4" name="圓角矩形 13"/>
          <p:cNvSpPr/>
          <p:nvPr/>
        </p:nvSpPr>
        <p:spPr>
          <a:xfrm>
            <a:off x="2830508" y="2843316"/>
            <a:ext cx="2327646" cy="313827"/>
          </a:xfrm>
          <a:prstGeom prst="roundRect">
            <a:avLst>
              <a:gd name="adj" fmla="val 50000"/>
            </a:avLst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文本框 43">
            <a:extLst>
              <a:ext uri="{FF2B5EF4-FFF2-40B4-BE49-F238E27FC236}">
                <a16:creationId xmlns:a16="http://schemas.microsoft.com/office/drawing/2014/main" id="{7EE35F74-7107-40AB-86F5-1DE98A02B7C4}"/>
              </a:ext>
            </a:extLst>
          </p:cNvPr>
          <p:cNvSpPr txBox="1"/>
          <p:nvPr/>
        </p:nvSpPr>
        <p:spPr>
          <a:xfrm>
            <a:off x="7775214" y="2268951"/>
            <a:ext cx="3254700" cy="135537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/>
          </a:bodyPr>
          <a:lstStyle/>
          <a:p>
            <a:pPr>
              <a:lnSpc>
                <a:spcPct val="114000"/>
              </a:lnSpc>
            </a:pPr>
            <a:r>
              <a:rPr lang="zh-TW" altLang="en-US" sz="2400" dirty="0" smtClean="0">
                <a:solidFill>
                  <a:schemeClr val="bg1"/>
                </a:solidFill>
                <a:cs typeface="+mn-ea"/>
                <a:sym typeface="+mn-lt"/>
              </a:rPr>
              <a:t>為了幫軟體做更新</a:t>
            </a:r>
            <a:endParaRPr lang="en-US" altLang="zh-TW" sz="240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>
              <a:lnSpc>
                <a:spcPct val="114000"/>
              </a:lnSpc>
            </a:pPr>
            <a:r>
              <a:rPr lang="en-US" altLang="zh-CN" sz="2400" dirty="0" smtClean="0">
                <a:solidFill>
                  <a:schemeClr val="bg1"/>
                </a:solidFill>
                <a:cs typeface="+mn-ea"/>
                <a:sym typeface="+mn-lt"/>
              </a:rPr>
              <a:t>Command:</a:t>
            </a:r>
          </a:p>
          <a:p>
            <a:pPr>
              <a:lnSpc>
                <a:spcPct val="114000"/>
              </a:lnSpc>
            </a:pPr>
            <a:r>
              <a:rPr lang="en-US" altLang="zh-CN" sz="2400" dirty="0" err="1" smtClean="0">
                <a:solidFill>
                  <a:srgbClr val="FFFF00"/>
                </a:solidFill>
                <a:cs typeface="+mn-ea"/>
                <a:sym typeface="+mn-lt"/>
              </a:rPr>
              <a:t>sudo</a:t>
            </a:r>
            <a:r>
              <a:rPr lang="en-US" altLang="zh-CN" sz="2400" dirty="0" smtClean="0">
                <a:solidFill>
                  <a:srgbClr val="FFFF00"/>
                </a:solidFill>
                <a:cs typeface="+mn-ea"/>
                <a:sym typeface="+mn-lt"/>
              </a:rPr>
              <a:t> apt-get upgrade </a:t>
            </a:r>
            <a:endParaRPr lang="en-US" altLang="zh-CN" sz="2400" dirty="0">
              <a:solidFill>
                <a:srgbClr val="FFFF00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34168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 xmlns:a16="http://schemas.microsoft.com/office/drawing/2014/main" xmlns:a14="http://schemas.microsoft.com/office/drawing/2010/main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 descr="畫面剪輯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676" y="1473904"/>
            <a:ext cx="5969774" cy="5185500"/>
          </a:xfrm>
          <a:prstGeom prst="rect">
            <a:avLst/>
          </a:prstGeom>
        </p:spPr>
      </p:pic>
      <p:grpSp>
        <p:nvGrpSpPr>
          <p:cNvPr id="88" name="组合 87">
            <a:extLst>
              <a:ext uri="{FF2B5EF4-FFF2-40B4-BE49-F238E27FC236}">
                <a16:creationId xmlns:a16="http://schemas.microsoft.com/office/drawing/2014/main" id="{E2249108-4EFE-45FD-BEE1-C43FD339EDC8}"/>
              </a:ext>
            </a:extLst>
          </p:cNvPr>
          <p:cNvGrpSpPr/>
          <p:nvPr/>
        </p:nvGrpSpPr>
        <p:grpSpPr>
          <a:xfrm>
            <a:off x="5371426" y="1305404"/>
            <a:ext cx="1449151" cy="180724"/>
            <a:chOff x="5392832" y="1016000"/>
            <a:chExt cx="1449150" cy="180724"/>
          </a:xfrm>
        </p:grpSpPr>
        <p:sp>
          <p:nvSpPr>
            <p:cNvPr id="89" name="Freeform 45">
              <a:extLst>
                <a:ext uri="{FF2B5EF4-FFF2-40B4-BE49-F238E27FC236}">
                  <a16:creationId xmlns:a16="http://schemas.microsoft.com/office/drawing/2014/main" id="{735A50D2-4EE9-4928-AA5B-2B1B311A06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92832" y="1021378"/>
              <a:ext cx="142015" cy="169628"/>
            </a:xfrm>
            <a:custGeom>
              <a:avLst/>
              <a:gdLst>
                <a:gd name="T0" fmla="*/ 86 w 94"/>
                <a:gd name="T1" fmla="*/ 23 h 110"/>
                <a:gd name="T2" fmla="*/ 2 w 94"/>
                <a:gd name="T3" fmla="*/ 39 h 110"/>
                <a:gd name="T4" fmla="*/ 17 w 94"/>
                <a:gd name="T5" fmla="*/ 107 h 110"/>
                <a:gd name="T6" fmla="*/ 25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1 w 94"/>
                <a:gd name="T15" fmla="*/ 99 h 110"/>
                <a:gd name="T16" fmla="*/ 86 w 94"/>
                <a:gd name="T17" fmla="*/ 23 h 110"/>
                <a:gd name="T18" fmla="*/ 28 w 94"/>
                <a:gd name="T19" fmla="*/ 77 h 110"/>
                <a:gd name="T20" fmla="*/ 33 w 94"/>
                <a:gd name="T21" fmla="*/ 89 h 110"/>
                <a:gd name="T22" fmla="*/ 28 w 94"/>
                <a:gd name="T23" fmla="*/ 77 h 110"/>
                <a:gd name="T24" fmla="*/ 30 w 94"/>
                <a:gd name="T25" fmla="*/ 39 h 110"/>
                <a:gd name="T26" fmla="*/ 35 w 94"/>
                <a:gd name="T27" fmla="*/ 28 h 110"/>
                <a:gd name="T28" fmla="*/ 30 w 94"/>
                <a:gd name="T29" fmla="*/ 39 h 110"/>
                <a:gd name="T30" fmla="*/ 63 w 94"/>
                <a:gd name="T31" fmla="*/ 39 h 110"/>
                <a:gd name="T32" fmla="*/ 66 w 94"/>
                <a:gd name="T33" fmla="*/ 49 h 110"/>
                <a:gd name="T34" fmla="*/ 58 w 94"/>
                <a:gd name="T35" fmla="*/ 46 h 110"/>
                <a:gd name="T36" fmla="*/ 63 w 94"/>
                <a:gd name="T37" fmla="*/ 39 h 110"/>
                <a:gd name="T38" fmla="*/ 66 w 94"/>
                <a:gd name="T39" fmla="*/ 66 h 110"/>
                <a:gd name="T40" fmla="*/ 68 w 94"/>
                <a:gd name="T41" fmla="*/ 77 h 110"/>
                <a:gd name="T42" fmla="*/ 66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6" y="23"/>
                  </a:moveTo>
                  <a:cubicBezTo>
                    <a:pt x="69" y="0"/>
                    <a:pt x="8" y="2"/>
                    <a:pt x="2" y="39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8"/>
                    <a:pt x="22" y="107"/>
                    <a:pt x="25" y="107"/>
                  </a:cubicBezTo>
                  <a:cubicBezTo>
                    <a:pt x="26" y="107"/>
                    <a:pt x="26" y="107"/>
                    <a:pt x="26" y="107"/>
                  </a:cubicBezTo>
                  <a:cubicBezTo>
                    <a:pt x="29" y="106"/>
                    <a:pt x="30" y="107"/>
                    <a:pt x="31" y="107"/>
                  </a:cubicBezTo>
                  <a:cubicBezTo>
                    <a:pt x="40" y="110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8" y="77"/>
                  </a:moveTo>
                  <a:cubicBezTo>
                    <a:pt x="31" y="79"/>
                    <a:pt x="33" y="83"/>
                    <a:pt x="33" y="89"/>
                  </a:cubicBezTo>
                  <a:cubicBezTo>
                    <a:pt x="24" y="92"/>
                    <a:pt x="29" y="81"/>
                    <a:pt x="28" y="77"/>
                  </a:cubicBezTo>
                  <a:close/>
                  <a:moveTo>
                    <a:pt x="30" y="39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4"/>
                    <a:pt x="30" y="39"/>
                  </a:cubicBezTo>
                  <a:close/>
                  <a:moveTo>
                    <a:pt x="63" y="39"/>
                  </a:moveTo>
                  <a:cubicBezTo>
                    <a:pt x="66" y="39"/>
                    <a:pt x="65" y="45"/>
                    <a:pt x="66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9"/>
                  </a:cubicBezTo>
                  <a:close/>
                  <a:moveTo>
                    <a:pt x="66" y="66"/>
                  </a:moveTo>
                  <a:cubicBezTo>
                    <a:pt x="69" y="67"/>
                    <a:pt x="68" y="73"/>
                    <a:pt x="68" y="77"/>
                  </a:cubicBezTo>
                  <a:cubicBezTo>
                    <a:pt x="62" y="76"/>
                    <a:pt x="62" y="70"/>
                    <a:pt x="66" y="66"/>
                  </a:cubicBezTo>
                  <a:close/>
                </a:path>
              </a:pathLst>
            </a:custGeom>
            <a:solidFill>
              <a:srgbClr val="EDB2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0" name="Freeform 46">
              <a:extLst>
                <a:ext uri="{FF2B5EF4-FFF2-40B4-BE49-F238E27FC236}">
                  <a16:creationId xmlns:a16="http://schemas.microsoft.com/office/drawing/2014/main" id="{B03A9C7A-4A3E-4CDF-BC8F-27021E3BCB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25270" y="1021378"/>
              <a:ext cx="141451" cy="169628"/>
            </a:xfrm>
            <a:custGeom>
              <a:avLst/>
              <a:gdLst>
                <a:gd name="T0" fmla="*/ 85 w 94"/>
                <a:gd name="T1" fmla="*/ 23 h 110"/>
                <a:gd name="T2" fmla="*/ 1 w 94"/>
                <a:gd name="T3" fmla="*/ 39 h 110"/>
                <a:gd name="T4" fmla="*/ 17 w 94"/>
                <a:gd name="T5" fmla="*/ 107 h 110"/>
                <a:gd name="T6" fmla="*/ 24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0 w 94"/>
                <a:gd name="T15" fmla="*/ 99 h 110"/>
                <a:gd name="T16" fmla="*/ 85 w 94"/>
                <a:gd name="T17" fmla="*/ 23 h 110"/>
                <a:gd name="T18" fmla="*/ 27 w 94"/>
                <a:gd name="T19" fmla="*/ 77 h 110"/>
                <a:gd name="T20" fmla="*/ 32 w 94"/>
                <a:gd name="T21" fmla="*/ 89 h 110"/>
                <a:gd name="T22" fmla="*/ 27 w 94"/>
                <a:gd name="T23" fmla="*/ 77 h 110"/>
                <a:gd name="T24" fmla="*/ 29 w 94"/>
                <a:gd name="T25" fmla="*/ 39 h 110"/>
                <a:gd name="T26" fmla="*/ 34 w 94"/>
                <a:gd name="T27" fmla="*/ 28 h 110"/>
                <a:gd name="T28" fmla="*/ 29 w 94"/>
                <a:gd name="T29" fmla="*/ 39 h 110"/>
                <a:gd name="T30" fmla="*/ 62 w 94"/>
                <a:gd name="T31" fmla="*/ 39 h 110"/>
                <a:gd name="T32" fmla="*/ 65 w 94"/>
                <a:gd name="T33" fmla="*/ 49 h 110"/>
                <a:gd name="T34" fmla="*/ 57 w 94"/>
                <a:gd name="T35" fmla="*/ 46 h 110"/>
                <a:gd name="T36" fmla="*/ 62 w 94"/>
                <a:gd name="T37" fmla="*/ 39 h 110"/>
                <a:gd name="T38" fmla="*/ 65 w 94"/>
                <a:gd name="T39" fmla="*/ 66 h 110"/>
                <a:gd name="T40" fmla="*/ 67 w 94"/>
                <a:gd name="T41" fmla="*/ 77 h 110"/>
                <a:gd name="T42" fmla="*/ 65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5" y="23"/>
                  </a:moveTo>
                  <a:cubicBezTo>
                    <a:pt x="68" y="0"/>
                    <a:pt x="7" y="2"/>
                    <a:pt x="1" y="39"/>
                  </a:cubicBezTo>
                  <a:cubicBezTo>
                    <a:pt x="20" y="48"/>
                    <a:pt x="0" y="91"/>
                    <a:pt x="17" y="107"/>
                  </a:cubicBezTo>
                  <a:cubicBezTo>
                    <a:pt x="19" y="108"/>
                    <a:pt x="22" y="107"/>
                    <a:pt x="24" y="107"/>
                  </a:cubicBezTo>
                  <a:cubicBezTo>
                    <a:pt x="25" y="107"/>
                    <a:pt x="25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39" y="110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79" y="48"/>
                    <a:pt x="85" y="23"/>
                  </a:cubicBezTo>
                  <a:close/>
                  <a:moveTo>
                    <a:pt x="27" y="77"/>
                  </a:moveTo>
                  <a:cubicBezTo>
                    <a:pt x="31" y="79"/>
                    <a:pt x="32" y="83"/>
                    <a:pt x="32" y="89"/>
                  </a:cubicBezTo>
                  <a:cubicBezTo>
                    <a:pt x="23" y="92"/>
                    <a:pt x="28" y="81"/>
                    <a:pt x="27" y="77"/>
                  </a:cubicBezTo>
                  <a:close/>
                  <a:moveTo>
                    <a:pt x="29" y="39"/>
                  </a:moveTo>
                  <a:cubicBezTo>
                    <a:pt x="23" y="37"/>
                    <a:pt x="28" y="26"/>
                    <a:pt x="34" y="28"/>
                  </a:cubicBezTo>
                  <a:cubicBezTo>
                    <a:pt x="36" y="35"/>
                    <a:pt x="29" y="34"/>
                    <a:pt x="29" y="39"/>
                  </a:cubicBezTo>
                  <a:close/>
                  <a:moveTo>
                    <a:pt x="62" y="39"/>
                  </a:moveTo>
                  <a:cubicBezTo>
                    <a:pt x="66" y="39"/>
                    <a:pt x="64" y="45"/>
                    <a:pt x="65" y="49"/>
                  </a:cubicBezTo>
                  <a:cubicBezTo>
                    <a:pt x="63" y="47"/>
                    <a:pt x="61" y="46"/>
                    <a:pt x="57" y="46"/>
                  </a:cubicBezTo>
                  <a:cubicBezTo>
                    <a:pt x="58" y="43"/>
                    <a:pt x="62" y="42"/>
                    <a:pt x="62" y="39"/>
                  </a:cubicBezTo>
                  <a:close/>
                  <a:moveTo>
                    <a:pt x="65" y="66"/>
                  </a:moveTo>
                  <a:cubicBezTo>
                    <a:pt x="68" y="67"/>
                    <a:pt x="67" y="73"/>
                    <a:pt x="67" y="77"/>
                  </a:cubicBezTo>
                  <a:cubicBezTo>
                    <a:pt x="61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F7F5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1" name="Freeform 47">
              <a:extLst>
                <a:ext uri="{FF2B5EF4-FFF2-40B4-BE49-F238E27FC236}">
                  <a16:creationId xmlns:a16="http://schemas.microsoft.com/office/drawing/2014/main" id="{7D703A90-D5F2-470F-966A-13DE41FD87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54695" y="1028224"/>
              <a:ext cx="142015" cy="168500"/>
            </a:xfrm>
            <a:custGeom>
              <a:avLst/>
              <a:gdLst>
                <a:gd name="T0" fmla="*/ 85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0 w 94"/>
                <a:gd name="T15" fmla="*/ 99 h 109"/>
                <a:gd name="T16" fmla="*/ 85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7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5" y="23"/>
                  </a:moveTo>
                  <a:cubicBezTo>
                    <a:pt x="68" y="0"/>
                    <a:pt x="7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5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80" y="48"/>
                    <a:pt x="85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3" y="36"/>
                    <a:pt x="28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7" y="46"/>
                  </a:cubicBezTo>
                  <a:cubicBezTo>
                    <a:pt x="58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2" name="Freeform 48">
              <a:extLst>
                <a:ext uri="{FF2B5EF4-FFF2-40B4-BE49-F238E27FC236}">
                  <a16:creationId xmlns:a16="http://schemas.microsoft.com/office/drawing/2014/main" id="{5C16444E-CCBC-452B-8051-96194FA2B5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84513" y="1028224"/>
              <a:ext cx="141451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6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4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6"/>
                    <a:pt x="29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8" y="46"/>
                  </a:cubicBezTo>
                  <a:cubicBezTo>
                    <a:pt x="59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C1E9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3" name="Freeform 49">
              <a:extLst>
                <a:ext uri="{FF2B5EF4-FFF2-40B4-BE49-F238E27FC236}">
                  <a16:creationId xmlns:a16="http://schemas.microsoft.com/office/drawing/2014/main" id="{2568F16E-3DAB-4E77-9160-B56678ADEC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99967" y="1016000"/>
              <a:ext cx="142015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7 h 109"/>
                <a:gd name="T6" fmla="*/ 25 w 94"/>
                <a:gd name="T7" fmla="*/ 107 h 109"/>
                <a:gd name="T8" fmla="*/ 26 w 94"/>
                <a:gd name="T9" fmla="*/ 107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9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7"/>
                    <a:pt x="22" y="107"/>
                    <a:pt x="25" y="107"/>
                  </a:cubicBezTo>
                  <a:cubicBezTo>
                    <a:pt x="25" y="107"/>
                    <a:pt x="26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9"/>
                    <a:pt x="33" y="83"/>
                    <a:pt x="32" y="89"/>
                  </a:cubicBezTo>
                  <a:cubicBezTo>
                    <a:pt x="24" y="92"/>
                    <a:pt x="29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5"/>
                    <a:pt x="65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3"/>
                    <a:pt x="68" y="76"/>
                  </a:cubicBezTo>
                  <a:cubicBezTo>
                    <a:pt x="62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58C9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94" name="文本框 93">
            <a:extLst>
              <a:ext uri="{FF2B5EF4-FFF2-40B4-BE49-F238E27FC236}">
                <a16:creationId xmlns:a16="http://schemas.microsoft.com/office/drawing/2014/main" id="{23527E4D-EF6B-4920-8B3E-A51A1C0F3FC9}"/>
              </a:ext>
            </a:extLst>
          </p:cNvPr>
          <p:cNvSpPr txBox="1"/>
          <p:nvPr/>
        </p:nvSpPr>
        <p:spPr>
          <a:xfrm>
            <a:off x="3361846" y="457981"/>
            <a:ext cx="548579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4000" dirty="0" smtClean="0">
                <a:solidFill>
                  <a:schemeClr val="bg1"/>
                </a:solidFill>
                <a:cs typeface="+mn-ea"/>
                <a:sym typeface="+mn-lt"/>
              </a:rPr>
              <a:t>04 UBD – </a:t>
            </a:r>
            <a:r>
              <a:rPr lang="zh-TW" altLang="en-US" sz="4000" dirty="0" smtClean="0">
                <a:solidFill>
                  <a:schemeClr val="bg1"/>
                </a:solidFill>
                <a:cs typeface="+mn-ea"/>
                <a:sym typeface="+mn-lt"/>
              </a:rPr>
              <a:t>測試 </a:t>
            </a:r>
            <a:r>
              <a:rPr lang="en-US" altLang="zh-TW" sz="4000" dirty="0" smtClean="0">
                <a:solidFill>
                  <a:srgbClr val="FFC000"/>
                </a:solidFill>
                <a:cs typeface="+mn-ea"/>
                <a:sym typeface="+mn-lt"/>
              </a:rPr>
              <a:t>Basic</a:t>
            </a:r>
            <a:r>
              <a:rPr lang="zh-TW" altLang="en-US" sz="4000" dirty="0" smtClean="0">
                <a:solidFill>
                  <a:srgbClr val="FFC000"/>
                </a:solidFill>
                <a:cs typeface="+mn-ea"/>
                <a:sym typeface="+mn-lt"/>
              </a:rPr>
              <a:t>篇</a:t>
            </a:r>
            <a:endParaRPr lang="zh-CN" altLang="en-US" sz="4000" dirty="0">
              <a:solidFill>
                <a:srgbClr val="FFC000"/>
              </a:solidFill>
              <a:cs typeface="+mn-ea"/>
              <a:sym typeface="+mn-lt"/>
            </a:endParaRPr>
          </a:p>
        </p:txBody>
      </p:sp>
      <p:sp>
        <p:nvSpPr>
          <p:cNvPr id="11" name="文本框 37">
            <a:extLst>
              <a:ext uri="{FF2B5EF4-FFF2-40B4-BE49-F238E27FC236}">
                <a16:creationId xmlns:a16="http://schemas.microsoft.com/office/drawing/2014/main" id="{BF75AC70-28E4-4D92-89E0-2A7E1281F666}"/>
              </a:ext>
            </a:extLst>
          </p:cNvPr>
          <p:cNvSpPr txBox="1"/>
          <p:nvPr/>
        </p:nvSpPr>
        <p:spPr>
          <a:xfrm>
            <a:off x="8510953" y="5977261"/>
            <a:ext cx="1008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cs typeface="+mn-ea"/>
                <a:sym typeface="+mn-lt"/>
              </a:rPr>
              <a:t>3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4" name="圓角矩形 13"/>
          <p:cNvSpPr/>
          <p:nvPr/>
        </p:nvSpPr>
        <p:spPr>
          <a:xfrm>
            <a:off x="2493137" y="6174930"/>
            <a:ext cx="1737417" cy="312548"/>
          </a:xfrm>
          <a:prstGeom prst="roundRect">
            <a:avLst>
              <a:gd name="adj" fmla="val 50000"/>
            </a:avLst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文本框 43">
            <a:extLst>
              <a:ext uri="{FF2B5EF4-FFF2-40B4-BE49-F238E27FC236}">
                <a16:creationId xmlns:a16="http://schemas.microsoft.com/office/drawing/2014/main" id="{7EE35F74-7107-40AB-86F5-1DE98A02B7C4}"/>
              </a:ext>
            </a:extLst>
          </p:cNvPr>
          <p:cNvSpPr txBox="1"/>
          <p:nvPr/>
        </p:nvSpPr>
        <p:spPr>
          <a:xfrm>
            <a:off x="7775214" y="2268951"/>
            <a:ext cx="3254700" cy="177638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/>
          </a:bodyPr>
          <a:lstStyle/>
          <a:p>
            <a:pPr>
              <a:lnSpc>
                <a:spcPct val="114000"/>
              </a:lnSpc>
            </a:pPr>
            <a:r>
              <a:rPr lang="zh-TW" altLang="en-US" sz="2400" dirty="0">
                <a:solidFill>
                  <a:schemeClr val="bg1"/>
                </a:solidFill>
                <a:cs typeface="+mn-ea"/>
                <a:sym typeface="+mn-lt"/>
              </a:rPr>
              <a:t>為了清空</a:t>
            </a:r>
            <a:r>
              <a:rPr lang="en-US" altLang="zh-TW" sz="2400" dirty="0" err="1">
                <a:solidFill>
                  <a:schemeClr val="bg1"/>
                </a:solidFill>
                <a:cs typeface="+mn-ea"/>
                <a:sym typeface="+mn-lt"/>
              </a:rPr>
              <a:t>cmd</a:t>
            </a:r>
            <a:r>
              <a:rPr lang="en-US" altLang="zh-TW" sz="2400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lang="en-US" altLang="zh-TW" sz="2400" dirty="0" smtClean="0">
                <a:solidFill>
                  <a:schemeClr val="bg1"/>
                </a:solidFill>
                <a:cs typeface="+mn-ea"/>
                <a:sym typeface="+mn-lt"/>
              </a:rPr>
              <a:t>log</a:t>
            </a:r>
          </a:p>
          <a:p>
            <a:pPr>
              <a:lnSpc>
                <a:spcPct val="114000"/>
              </a:lnSpc>
            </a:pPr>
            <a:endParaRPr lang="en-US" altLang="zh-TW" sz="240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>
              <a:lnSpc>
                <a:spcPct val="114000"/>
              </a:lnSpc>
            </a:pPr>
            <a:r>
              <a:rPr lang="en-US" altLang="zh-CN" sz="2400" dirty="0" smtClean="0">
                <a:solidFill>
                  <a:schemeClr val="bg1"/>
                </a:solidFill>
                <a:cs typeface="+mn-ea"/>
                <a:sym typeface="+mn-lt"/>
              </a:rPr>
              <a:t>Command:</a:t>
            </a:r>
          </a:p>
          <a:p>
            <a:pPr>
              <a:lnSpc>
                <a:spcPct val="114000"/>
              </a:lnSpc>
            </a:pPr>
            <a:r>
              <a:rPr lang="en-US" altLang="zh-CN" sz="2400" dirty="0" smtClean="0">
                <a:solidFill>
                  <a:srgbClr val="FFFF00"/>
                </a:solidFill>
                <a:cs typeface="+mn-ea"/>
                <a:sym typeface="+mn-lt"/>
              </a:rPr>
              <a:t>clear</a:t>
            </a:r>
            <a:endParaRPr lang="en-US" altLang="zh-CN" sz="2400" dirty="0">
              <a:solidFill>
                <a:srgbClr val="FFFF00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44285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 xmlns:a16="http://schemas.microsoft.com/office/drawing/2014/main" xmlns:a14="http://schemas.microsoft.com/office/drawing/2010/main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组合 87">
            <a:extLst>
              <a:ext uri="{FF2B5EF4-FFF2-40B4-BE49-F238E27FC236}">
                <a16:creationId xmlns:a16="http://schemas.microsoft.com/office/drawing/2014/main" id="{E2249108-4EFE-45FD-BEE1-C43FD339EDC8}"/>
              </a:ext>
            </a:extLst>
          </p:cNvPr>
          <p:cNvGrpSpPr/>
          <p:nvPr/>
        </p:nvGrpSpPr>
        <p:grpSpPr>
          <a:xfrm>
            <a:off x="5371426" y="1305404"/>
            <a:ext cx="1449151" cy="180724"/>
            <a:chOff x="5392832" y="1016000"/>
            <a:chExt cx="1449150" cy="180724"/>
          </a:xfrm>
        </p:grpSpPr>
        <p:sp>
          <p:nvSpPr>
            <p:cNvPr id="89" name="Freeform 45">
              <a:extLst>
                <a:ext uri="{FF2B5EF4-FFF2-40B4-BE49-F238E27FC236}">
                  <a16:creationId xmlns:a16="http://schemas.microsoft.com/office/drawing/2014/main" id="{735A50D2-4EE9-4928-AA5B-2B1B311A06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92832" y="1021378"/>
              <a:ext cx="142015" cy="169628"/>
            </a:xfrm>
            <a:custGeom>
              <a:avLst/>
              <a:gdLst>
                <a:gd name="T0" fmla="*/ 86 w 94"/>
                <a:gd name="T1" fmla="*/ 23 h 110"/>
                <a:gd name="T2" fmla="*/ 2 w 94"/>
                <a:gd name="T3" fmla="*/ 39 h 110"/>
                <a:gd name="T4" fmla="*/ 17 w 94"/>
                <a:gd name="T5" fmla="*/ 107 h 110"/>
                <a:gd name="T6" fmla="*/ 25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1 w 94"/>
                <a:gd name="T15" fmla="*/ 99 h 110"/>
                <a:gd name="T16" fmla="*/ 86 w 94"/>
                <a:gd name="T17" fmla="*/ 23 h 110"/>
                <a:gd name="T18" fmla="*/ 28 w 94"/>
                <a:gd name="T19" fmla="*/ 77 h 110"/>
                <a:gd name="T20" fmla="*/ 33 w 94"/>
                <a:gd name="T21" fmla="*/ 89 h 110"/>
                <a:gd name="T22" fmla="*/ 28 w 94"/>
                <a:gd name="T23" fmla="*/ 77 h 110"/>
                <a:gd name="T24" fmla="*/ 30 w 94"/>
                <a:gd name="T25" fmla="*/ 39 h 110"/>
                <a:gd name="T26" fmla="*/ 35 w 94"/>
                <a:gd name="T27" fmla="*/ 28 h 110"/>
                <a:gd name="T28" fmla="*/ 30 w 94"/>
                <a:gd name="T29" fmla="*/ 39 h 110"/>
                <a:gd name="T30" fmla="*/ 63 w 94"/>
                <a:gd name="T31" fmla="*/ 39 h 110"/>
                <a:gd name="T32" fmla="*/ 66 w 94"/>
                <a:gd name="T33" fmla="*/ 49 h 110"/>
                <a:gd name="T34" fmla="*/ 58 w 94"/>
                <a:gd name="T35" fmla="*/ 46 h 110"/>
                <a:gd name="T36" fmla="*/ 63 w 94"/>
                <a:gd name="T37" fmla="*/ 39 h 110"/>
                <a:gd name="T38" fmla="*/ 66 w 94"/>
                <a:gd name="T39" fmla="*/ 66 h 110"/>
                <a:gd name="T40" fmla="*/ 68 w 94"/>
                <a:gd name="T41" fmla="*/ 77 h 110"/>
                <a:gd name="T42" fmla="*/ 66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6" y="23"/>
                  </a:moveTo>
                  <a:cubicBezTo>
                    <a:pt x="69" y="0"/>
                    <a:pt x="8" y="2"/>
                    <a:pt x="2" y="39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8"/>
                    <a:pt x="22" y="107"/>
                    <a:pt x="25" y="107"/>
                  </a:cubicBezTo>
                  <a:cubicBezTo>
                    <a:pt x="26" y="107"/>
                    <a:pt x="26" y="107"/>
                    <a:pt x="26" y="107"/>
                  </a:cubicBezTo>
                  <a:cubicBezTo>
                    <a:pt x="29" y="106"/>
                    <a:pt x="30" y="107"/>
                    <a:pt x="31" y="107"/>
                  </a:cubicBezTo>
                  <a:cubicBezTo>
                    <a:pt x="40" y="110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8" y="77"/>
                  </a:moveTo>
                  <a:cubicBezTo>
                    <a:pt x="31" y="79"/>
                    <a:pt x="33" y="83"/>
                    <a:pt x="33" y="89"/>
                  </a:cubicBezTo>
                  <a:cubicBezTo>
                    <a:pt x="24" y="92"/>
                    <a:pt x="29" y="81"/>
                    <a:pt x="28" y="77"/>
                  </a:cubicBezTo>
                  <a:close/>
                  <a:moveTo>
                    <a:pt x="30" y="39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4"/>
                    <a:pt x="30" y="39"/>
                  </a:cubicBezTo>
                  <a:close/>
                  <a:moveTo>
                    <a:pt x="63" y="39"/>
                  </a:moveTo>
                  <a:cubicBezTo>
                    <a:pt x="66" y="39"/>
                    <a:pt x="65" y="45"/>
                    <a:pt x="66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9"/>
                  </a:cubicBezTo>
                  <a:close/>
                  <a:moveTo>
                    <a:pt x="66" y="66"/>
                  </a:moveTo>
                  <a:cubicBezTo>
                    <a:pt x="69" y="67"/>
                    <a:pt x="68" y="73"/>
                    <a:pt x="68" y="77"/>
                  </a:cubicBezTo>
                  <a:cubicBezTo>
                    <a:pt x="62" y="76"/>
                    <a:pt x="62" y="70"/>
                    <a:pt x="66" y="66"/>
                  </a:cubicBezTo>
                  <a:close/>
                </a:path>
              </a:pathLst>
            </a:custGeom>
            <a:solidFill>
              <a:srgbClr val="EDB2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0" name="Freeform 46">
              <a:extLst>
                <a:ext uri="{FF2B5EF4-FFF2-40B4-BE49-F238E27FC236}">
                  <a16:creationId xmlns:a16="http://schemas.microsoft.com/office/drawing/2014/main" id="{B03A9C7A-4A3E-4CDF-BC8F-27021E3BCB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25270" y="1021378"/>
              <a:ext cx="141451" cy="169628"/>
            </a:xfrm>
            <a:custGeom>
              <a:avLst/>
              <a:gdLst>
                <a:gd name="T0" fmla="*/ 85 w 94"/>
                <a:gd name="T1" fmla="*/ 23 h 110"/>
                <a:gd name="T2" fmla="*/ 1 w 94"/>
                <a:gd name="T3" fmla="*/ 39 h 110"/>
                <a:gd name="T4" fmla="*/ 17 w 94"/>
                <a:gd name="T5" fmla="*/ 107 h 110"/>
                <a:gd name="T6" fmla="*/ 24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0 w 94"/>
                <a:gd name="T15" fmla="*/ 99 h 110"/>
                <a:gd name="T16" fmla="*/ 85 w 94"/>
                <a:gd name="T17" fmla="*/ 23 h 110"/>
                <a:gd name="T18" fmla="*/ 27 w 94"/>
                <a:gd name="T19" fmla="*/ 77 h 110"/>
                <a:gd name="T20" fmla="*/ 32 w 94"/>
                <a:gd name="T21" fmla="*/ 89 h 110"/>
                <a:gd name="T22" fmla="*/ 27 w 94"/>
                <a:gd name="T23" fmla="*/ 77 h 110"/>
                <a:gd name="T24" fmla="*/ 29 w 94"/>
                <a:gd name="T25" fmla="*/ 39 h 110"/>
                <a:gd name="T26" fmla="*/ 34 w 94"/>
                <a:gd name="T27" fmla="*/ 28 h 110"/>
                <a:gd name="T28" fmla="*/ 29 w 94"/>
                <a:gd name="T29" fmla="*/ 39 h 110"/>
                <a:gd name="T30" fmla="*/ 62 w 94"/>
                <a:gd name="T31" fmla="*/ 39 h 110"/>
                <a:gd name="T32" fmla="*/ 65 w 94"/>
                <a:gd name="T33" fmla="*/ 49 h 110"/>
                <a:gd name="T34" fmla="*/ 57 w 94"/>
                <a:gd name="T35" fmla="*/ 46 h 110"/>
                <a:gd name="T36" fmla="*/ 62 w 94"/>
                <a:gd name="T37" fmla="*/ 39 h 110"/>
                <a:gd name="T38" fmla="*/ 65 w 94"/>
                <a:gd name="T39" fmla="*/ 66 h 110"/>
                <a:gd name="T40" fmla="*/ 67 w 94"/>
                <a:gd name="T41" fmla="*/ 77 h 110"/>
                <a:gd name="T42" fmla="*/ 65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5" y="23"/>
                  </a:moveTo>
                  <a:cubicBezTo>
                    <a:pt x="68" y="0"/>
                    <a:pt x="7" y="2"/>
                    <a:pt x="1" y="39"/>
                  </a:cubicBezTo>
                  <a:cubicBezTo>
                    <a:pt x="20" y="48"/>
                    <a:pt x="0" y="91"/>
                    <a:pt x="17" y="107"/>
                  </a:cubicBezTo>
                  <a:cubicBezTo>
                    <a:pt x="19" y="108"/>
                    <a:pt x="22" y="107"/>
                    <a:pt x="24" y="107"/>
                  </a:cubicBezTo>
                  <a:cubicBezTo>
                    <a:pt x="25" y="107"/>
                    <a:pt x="25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39" y="110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79" y="48"/>
                    <a:pt x="85" y="23"/>
                  </a:cubicBezTo>
                  <a:close/>
                  <a:moveTo>
                    <a:pt x="27" y="77"/>
                  </a:moveTo>
                  <a:cubicBezTo>
                    <a:pt x="31" y="79"/>
                    <a:pt x="32" y="83"/>
                    <a:pt x="32" y="89"/>
                  </a:cubicBezTo>
                  <a:cubicBezTo>
                    <a:pt x="23" y="92"/>
                    <a:pt x="28" y="81"/>
                    <a:pt x="27" y="77"/>
                  </a:cubicBezTo>
                  <a:close/>
                  <a:moveTo>
                    <a:pt x="29" y="39"/>
                  </a:moveTo>
                  <a:cubicBezTo>
                    <a:pt x="23" y="37"/>
                    <a:pt x="28" y="26"/>
                    <a:pt x="34" y="28"/>
                  </a:cubicBezTo>
                  <a:cubicBezTo>
                    <a:pt x="36" y="35"/>
                    <a:pt x="29" y="34"/>
                    <a:pt x="29" y="39"/>
                  </a:cubicBezTo>
                  <a:close/>
                  <a:moveTo>
                    <a:pt x="62" y="39"/>
                  </a:moveTo>
                  <a:cubicBezTo>
                    <a:pt x="66" y="39"/>
                    <a:pt x="64" y="45"/>
                    <a:pt x="65" y="49"/>
                  </a:cubicBezTo>
                  <a:cubicBezTo>
                    <a:pt x="63" y="47"/>
                    <a:pt x="61" y="46"/>
                    <a:pt x="57" y="46"/>
                  </a:cubicBezTo>
                  <a:cubicBezTo>
                    <a:pt x="58" y="43"/>
                    <a:pt x="62" y="42"/>
                    <a:pt x="62" y="39"/>
                  </a:cubicBezTo>
                  <a:close/>
                  <a:moveTo>
                    <a:pt x="65" y="66"/>
                  </a:moveTo>
                  <a:cubicBezTo>
                    <a:pt x="68" y="67"/>
                    <a:pt x="67" y="73"/>
                    <a:pt x="67" y="77"/>
                  </a:cubicBezTo>
                  <a:cubicBezTo>
                    <a:pt x="61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F7F5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1" name="Freeform 47">
              <a:extLst>
                <a:ext uri="{FF2B5EF4-FFF2-40B4-BE49-F238E27FC236}">
                  <a16:creationId xmlns:a16="http://schemas.microsoft.com/office/drawing/2014/main" id="{7D703A90-D5F2-470F-966A-13DE41FD87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54695" y="1028224"/>
              <a:ext cx="142015" cy="168500"/>
            </a:xfrm>
            <a:custGeom>
              <a:avLst/>
              <a:gdLst>
                <a:gd name="T0" fmla="*/ 85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0 w 94"/>
                <a:gd name="T15" fmla="*/ 99 h 109"/>
                <a:gd name="T16" fmla="*/ 85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7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5" y="23"/>
                  </a:moveTo>
                  <a:cubicBezTo>
                    <a:pt x="68" y="0"/>
                    <a:pt x="7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5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80" y="48"/>
                    <a:pt x="85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3" y="36"/>
                    <a:pt x="28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7" y="46"/>
                  </a:cubicBezTo>
                  <a:cubicBezTo>
                    <a:pt x="58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2" name="Freeform 48">
              <a:extLst>
                <a:ext uri="{FF2B5EF4-FFF2-40B4-BE49-F238E27FC236}">
                  <a16:creationId xmlns:a16="http://schemas.microsoft.com/office/drawing/2014/main" id="{5C16444E-CCBC-452B-8051-96194FA2B5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84513" y="1028224"/>
              <a:ext cx="141451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6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4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6"/>
                    <a:pt x="29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8" y="46"/>
                  </a:cubicBezTo>
                  <a:cubicBezTo>
                    <a:pt x="59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C1E9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3" name="Freeform 49">
              <a:extLst>
                <a:ext uri="{FF2B5EF4-FFF2-40B4-BE49-F238E27FC236}">
                  <a16:creationId xmlns:a16="http://schemas.microsoft.com/office/drawing/2014/main" id="{2568F16E-3DAB-4E77-9160-B56678ADEC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99967" y="1016000"/>
              <a:ext cx="142015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7 h 109"/>
                <a:gd name="T6" fmla="*/ 25 w 94"/>
                <a:gd name="T7" fmla="*/ 107 h 109"/>
                <a:gd name="T8" fmla="*/ 26 w 94"/>
                <a:gd name="T9" fmla="*/ 107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9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7"/>
                    <a:pt x="22" y="107"/>
                    <a:pt x="25" y="107"/>
                  </a:cubicBezTo>
                  <a:cubicBezTo>
                    <a:pt x="25" y="107"/>
                    <a:pt x="26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9"/>
                    <a:pt x="33" y="83"/>
                    <a:pt x="32" y="89"/>
                  </a:cubicBezTo>
                  <a:cubicBezTo>
                    <a:pt x="24" y="92"/>
                    <a:pt x="29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5"/>
                    <a:pt x="65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3"/>
                    <a:pt x="68" y="76"/>
                  </a:cubicBezTo>
                  <a:cubicBezTo>
                    <a:pt x="62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58C9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94" name="文本框 93">
            <a:extLst>
              <a:ext uri="{FF2B5EF4-FFF2-40B4-BE49-F238E27FC236}">
                <a16:creationId xmlns:a16="http://schemas.microsoft.com/office/drawing/2014/main" id="{23527E4D-EF6B-4920-8B3E-A51A1C0F3FC9}"/>
              </a:ext>
            </a:extLst>
          </p:cNvPr>
          <p:cNvSpPr txBox="1"/>
          <p:nvPr/>
        </p:nvSpPr>
        <p:spPr>
          <a:xfrm>
            <a:off x="3789044" y="457981"/>
            <a:ext cx="463139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4000" dirty="0" smtClean="0">
                <a:solidFill>
                  <a:schemeClr val="bg1"/>
                </a:solidFill>
                <a:cs typeface="+mn-ea"/>
                <a:sym typeface="+mn-lt"/>
              </a:rPr>
              <a:t>04 UBD – </a:t>
            </a:r>
            <a:r>
              <a:rPr lang="zh-TW" altLang="en-US" sz="4000" dirty="0" smtClean="0">
                <a:solidFill>
                  <a:schemeClr val="bg1"/>
                </a:solidFill>
                <a:cs typeface="+mn-ea"/>
                <a:sym typeface="+mn-lt"/>
              </a:rPr>
              <a:t>測試 </a:t>
            </a:r>
            <a:r>
              <a:rPr lang="en-US" altLang="zh-TW" sz="4000" dirty="0" err="1" smtClean="0">
                <a:solidFill>
                  <a:srgbClr val="FFC000"/>
                </a:solidFill>
                <a:cs typeface="+mn-ea"/>
                <a:sym typeface="+mn-lt"/>
              </a:rPr>
              <a:t>ip</a:t>
            </a:r>
            <a:r>
              <a:rPr lang="zh-TW" altLang="en-US" sz="4000" dirty="0" smtClean="0">
                <a:solidFill>
                  <a:srgbClr val="FFC000"/>
                </a:solidFill>
                <a:cs typeface="+mn-ea"/>
                <a:sym typeface="+mn-lt"/>
              </a:rPr>
              <a:t>篇</a:t>
            </a:r>
            <a:endParaRPr lang="zh-CN" altLang="en-US" sz="4000" dirty="0">
              <a:solidFill>
                <a:srgbClr val="FFC000"/>
              </a:solidFill>
              <a:cs typeface="+mn-ea"/>
              <a:sym typeface="+mn-lt"/>
            </a:endParaRPr>
          </a:p>
        </p:txBody>
      </p:sp>
      <p:sp>
        <p:nvSpPr>
          <p:cNvPr id="11" name="文本框 37">
            <a:extLst>
              <a:ext uri="{FF2B5EF4-FFF2-40B4-BE49-F238E27FC236}">
                <a16:creationId xmlns:a16="http://schemas.microsoft.com/office/drawing/2014/main" id="{BF75AC70-28E4-4D92-89E0-2A7E1281F666}"/>
              </a:ext>
            </a:extLst>
          </p:cNvPr>
          <p:cNvSpPr txBox="1"/>
          <p:nvPr/>
        </p:nvSpPr>
        <p:spPr>
          <a:xfrm>
            <a:off x="7294880" y="6262822"/>
            <a:ext cx="1008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cs typeface="+mn-ea"/>
                <a:sym typeface="+mn-lt"/>
              </a:rPr>
              <a:t>4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4" name="圓角矩形 13"/>
          <p:cNvSpPr/>
          <p:nvPr/>
        </p:nvSpPr>
        <p:spPr>
          <a:xfrm>
            <a:off x="4502717" y="3257736"/>
            <a:ext cx="1737417" cy="313827"/>
          </a:xfrm>
          <a:prstGeom prst="roundRect">
            <a:avLst>
              <a:gd name="adj" fmla="val 50000"/>
            </a:avLst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" name="圖片 1" descr="畫面剪輯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290" y="1720910"/>
            <a:ext cx="7602011" cy="4648849"/>
          </a:xfrm>
          <a:prstGeom prst="rect">
            <a:avLst/>
          </a:prstGeom>
        </p:spPr>
      </p:pic>
      <p:sp>
        <p:nvSpPr>
          <p:cNvPr id="15" name="文本框 43">
            <a:extLst>
              <a:ext uri="{FF2B5EF4-FFF2-40B4-BE49-F238E27FC236}">
                <a16:creationId xmlns:a16="http://schemas.microsoft.com/office/drawing/2014/main" id="{7EE35F74-7107-40AB-86F5-1DE98A02B7C4}"/>
              </a:ext>
            </a:extLst>
          </p:cNvPr>
          <p:cNvSpPr txBox="1"/>
          <p:nvPr/>
        </p:nvSpPr>
        <p:spPr>
          <a:xfrm>
            <a:off x="8420440" y="1389654"/>
            <a:ext cx="3593775" cy="261840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/>
          </a:bodyPr>
          <a:lstStyle/>
          <a:p>
            <a:pPr>
              <a:lnSpc>
                <a:spcPct val="114000"/>
              </a:lnSpc>
            </a:pPr>
            <a:r>
              <a:rPr lang="zh-TW" altLang="en-US" sz="2400" dirty="0" smtClean="0">
                <a:solidFill>
                  <a:schemeClr val="bg1"/>
                </a:solidFill>
                <a:cs typeface="+mn-ea"/>
                <a:sym typeface="+mn-lt"/>
              </a:rPr>
              <a:t>為了判斷是電腦機問題</a:t>
            </a:r>
            <a:r>
              <a:rPr lang="en-US" altLang="zh-TW" sz="2400" dirty="0" smtClean="0">
                <a:solidFill>
                  <a:schemeClr val="bg1"/>
                </a:solidFill>
                <a:cs typeface="+mn-ea"/>
                <a:sym typeface="+mn-lt"/>
              </a:rPr>
              <a:t>?</a:t>
            </a:r>
          </a:p>
          <a:p>
            <a:pPr>
              <a:lnSpc>
                <a:spcPct val="114000"/>
              </a:lnSpc>
            </a:pPr>
            <a:r>
              <a:rPr lang="zh-TW" altLang="en-US" sz="2400" dirty="0">
                <a:solidFill>
                  <a:schemeClr val="bg1"/>
                </a:solidFill>
                <a:cs typeface="+mn-ea"/>
                <a:sym typeface="+mn-lt"/>
              </a:rPr>
              <a:t>還是</a:t>
            </a:r>
            <a:r>
              <a:rPr lang="en-US" altLang="zh-TW" sz="2400" dirty="0">
                <a:solidFill>
                  <a:schemeClr val="bg1"/>
                </a:solidFill>
                <a:cs typeface="+mn-ea"/>
                <a:sym typeface="+mn-lt"/>
              </a:rPr>
              <a:t>net</a:t>
            </a:r>
            <a:r>
              <a:rPr lang="zh-TW" altLang="en-US" sz="2400" dirty="0" smtClean="0">
                <a:solidFill>
                  <a:schemeClr val="bg1"/>
                </a:solidFill>
                <a:cs typeface="+mn-ea"/>
                <a:sym typeface="+mn-lt"/>
              </a:rPr>
              <a:t>問題</a:t>
            </a:r>
            <a:r>
              <a:rPr lang="en-US" altLang="zh-TW" sz="2400" dirty="0" smtClean="0">
                <a:solidFill>
                  <a:schemeClr val="bg1"/>
                </a:solidFill>
                <a:cs typeface="+mn-ea"/>
                <a:sym typeface="+mn-lt"/>
              </a:rPr>
              <a:t>?</a:t>
            </a:r>
          </a:p>
          <a:p>
            <a:pPr>
              <a:lnSpc>
                <a:spcPct val="114000"/>
              </a:lnSpc>
            </a:pPr>
            <a:r>
              <a:rPr lang="zh-TW" altLang="en-US" sz="2400" dirty="0" smtClean="0">
                <a:solidFill>
                  <a:schemeClr val="bg1"/>
                </a:solidFill>
                <a:cs typeface="+mn-ea"/>
                <a:sym typeface="+mn-lt"/>
              </a:rPr>
              <a:t>進行本機迴路測試</a:t>
            </a:r>
            <a:endParaRPr lang="en-US" altLang="zh-TW" sz="240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>
              <a:lnSpc>
                <a:spcPct val="114000"/>
              </a:lnSpc>
            </a:pPr>
            <a:endParaRPr lang="en-US" altLang="zh-TW" sz="240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>
              <a:lnSpc>
                <a:spcPct val="114000"/>
              </a:lnSpc>
            </a:pPr>
            <a:r>
              <a:rPr lang="en-US" altLang="zh-CN" sz="2400" dirty="0" smtClean="0">
                <a:solidFill>
                  <a:schemeClr val="bg1"/>
                </a:solidFill>
                <a:cs typeface="+mn-ea"/>
                <a:sym typeface="+mn-lt"/>
              </a:rPr>
              <a:t>Command:</a:t>
            </a:r>
          </a:p>
          <a:p>
            <a:pPr>
              <a:lnSpc>
                <a:spcPct val="114000"/>
              </a:lnSpc>
            </a:pPr>
            <a:r>
              <a:rPr lang="en-US" altLang="zh-CN" sz="2400" dirty="0">
                <a:solidFill>
                  <a:srgbClr val="FFFF00"/>
                </a:solidFill>
                <a:cs typeface="+mn-ea"/>
                <a:sym typeface="+mn-lt"/>
              </a:rPr>
              <a:t>hostname </a:t>
            </a:r>
            <a:r>
              <a:rPr lang="en-US" altLang="zh-CN" sz="2400" dirty="0" smtClean="0">
                <a:solidFill>
                  <a:srgbClr val="FFFF00"/>
                </a:solidFill>
                <a:cs typeface="+mn-ea"/>
                <a:sym typeface="+mn-lt"/>
              </a:rPr>
              <a:t>-</a:t>
            </a:r>
            <a:r>
              <a:rPr lang="en-US" altLang="zh-CN" sz="2400" dirty="0" err="1" smtClean="0">
                <a:solidFill>
                  <a:srgbClr val="FFFF00"/>
                </a:solidFill>
                <a:cs typeface="+mn-ea"/>
                <a:sym typeface="+mn-lt"/>
              </a:rPr>
              <a:t>i</a:t>
            </a:r>
            <a:endParaRPr lang="en-US" altLang="zh-CN" sz="2400" dirty="0" smtClean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6" name="文本框 43">
            <a:extLst>
              <a:ext uri="{FF2B5EF4-FFF2-40B4-BE49-F238E27FC236}">
                <a16:creationId xmlns:a16="http://schemas.microsoft.com/office/drawing/2014/main" id="{7EE35F74-7107-40AB-86F5-1DE98A02B7C4}"/>
              </a:ext>
            </a:extLst>
          </p:cNvPr>
          <p:cNvSpPr txBox="1"/>
          <p:nvPr/>
        </p:nvSpPr>
        <p:spPr>
          <a:xfrm>
            <a:off x="8420440" y="4419369"/>
            <a:ext cx="3254700" cy="219739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/>
          </a:bodyPr>
          <a:lstStyle/>
          <a:p>
            <a:pPr>
              <a:lnSpc>
                <a:spcPct val="114000"/>
              </a:lnSpc>
            </a:pPr>
            <a:r>
              <a:rPr lang="zh-TW" altLang="en-US" sz="2400" dirty="0" smtClean="0">
                <a:solidFill>
                  <a:schemeClr val="bg1"/>
                </a:solidFill>
                <a:cs typeface="+mn-ea"/>
                <a:sym typeface="+mn-lt"/>
              </a:rPr>
              <a:t>為了查詢</a:t>
            </a:r>
            <a:r>
              <a:rPr lang="en-US" altLang="zh-TW" sz="2400" dirty="0" smtClean="0">
                <a:solidFill>
                  <a:schemeClr val="bg1"/>
                </a:solidFill>
                <a:cs typeface="+mn-ea"/>
                <a:sym typeface="+mn-lt"/>
              </a:rPr>
              <a:t>UB2020D-M01</a:t>
            </a:r>
            <a:r>
              <a:rPr lang="zh-TW" altLang="en-US" sz="2400" dirty="0" smtClean="0">
                <a:solidFill>
                  <a:schemeClr val="bg1"/>
                </a:solidFill>
                <a:cs typeface="+mn-ea"/>
                <a:sym typeface="+mn-lt"/>
              </a:rPr>
              <a:t>當前的</a:t>
            </a:r>
            <a:r>
              <a:rPr lang="en-US" altLang="zh-TW" sz="2400" dirty="0" smtClean="0">
                <a:solidFill>
                  <a:schemeClr val="bg1"/>
                </a:solidFill>
                <a:cs typeface="+mn-ea"/>
                <a:sym typeface="+mn-lt"/>
              </a:rPr>
              <a:t>ipv4</a:t>
            </a:r>
          </a:p>
          <a:p>
            <a:pPr>
              <a:lnSpc>
                <a:spcPct val="114000"/>
              </a:lnSpc>
            </a:pPr>
            <a:endParaRPr lang="en-US" altLang="zh-TW" sz="240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>
              <a:lnSpc>
                <a:spcPct val="114000"/>
              </a:lnSpc>
            </a:pPr>
            <a:r>
              <a:rPr lang="en-US" altLang="zh-CN" sz="2400" dirty="0" smtClean="0">
                <a:solidFill>
                  <a:schemeClr val="bg1"/>
                </a:solidFill>
                <a:cs typeface="+mn-ea"/>
                <a:sym typeface="+mn-lt"/>
              </a:rPr>
              <a:t>Command:</a:t>
            </a:r>
          </a:p>
          <a:p>
            <a:pPr>
              <a:lnSpc>
                <a:spcPct val="114000"/>
              </a:lnSpc>
            </a:pPr>
            <a:r>
              <a:rPr lang="en-US" altLang="zh-CN" sz="2400" dirty="0">
                <a:solidFill>
                  <a:srgbClr val="FFFF00"/>
                </a:solidFill>
                <a:cs typeface="+mn-ea"/>
                <a:sym typeface="+mn-lt"/>
              </a:rPr>
              <a:t>h</a:t>
            </a:r>
            <a:r>
              <a:rPr lang="en-US" altLang="zh-CN" sz="2400" dirty="0" smtClean="0">
                <a:solidFill>
                  <a:srgbClr val="FFFF00"/>
                </a:solidFill>
                <a:cs typeface="+mn-ea"/>
                <a:sym typeface="+mn-lt"/>
              </a:rPr>
              <a:t>ostname -I</a:t>
            </a:r>
            <a:endParaRPr lang="en-US" altLang="zh-CN" sz="2400" dirty="0">
              <a:solidFill>
                <a:srgbClr val="FFFF00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71885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 xmlns:a16="http://schemas.microsoft.com/office/drawing/2014/main" xmlns:a14="http://schemas.microsoft.com/office/drawing/2010/main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畫面剪輯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884" y="1270283"/>
            <a:ext cx="6298020" cy="5587717"/>
          </a:xfrm>
          <a:prstGeom prst="rect">
            <a:avLst/>
          </a:prstGeom>
        </p:spPr>
      </p:pic>
      <p:grpSp>
        <p:nvGrpSpPr>
          <p:cNvPr id="88" name="组合 87">
            <a:extLst>
              <a:ext uri="{FF2B5EF4-FFF2-40B4-BE49-F238E27FC236}">
                <a16:creationId xmlns:a16="http://schemas.microsoft.com/office/drawing/2014/main" id="{E2249108-4EFE-45FD-BEE1-C43FD339EDC8}"/>
              </a:ext>
            </a:extLst>
          </p:cNvPr>
          <p:cNvGrpSpPr/>
          <p:nvPr/>
        </p:nvGrpSpPr>
        <p:grpSpPr>
          <a:xfrm>
            <a:off x="5371426" y="1305404"/>
            <a:ext cx="1449151" cy="180724"/>
            <a:chOff x="5392832" y="1016000"/>
            <a:chExt cx="1449150" cy="180724"/>
          </a:xfrm>
        </p:grpSpPr>
        <p:sp>
          <p:nvSpPr>
            <p:cNvPr id="89" name="Freeform 45">
              <a:extLst>
                <a:ext uri="{FF2B5EF4-FFF2-40B4-BE49-F238E27FC236}">
                  <a16:creationId xmlns:a16="http://schemas.microsoft.com/office/drawing/2014/main" id="{735A50D2-4EE9-4928-AA5B-2B1B311A06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92832" y="1021378"/>
              <a:ext cx="142015" cy="169628"/>
            </a:xfrm>
            <a:custGeom>
              <a:avLst/>
              <a:gdLst>
                <a:gd name="T0" fmla="*/ 86 w 94"/>
                <a:gd name="T1" fmla="*/ 23 h 110"/>
                <a:gd name="T2" fmla="*/ 2 w 94"/>
                <a:gd name="T3" fmla="*/ 39 h 110"/>
                <a:gd name="T4" fmla="*/ 17 w 94"/>
                <a:gd name="T5" fmla="*/ 107 h 110"/>
                <a:gd name="T6" fmla="*/ 25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1 w 94"/>
                <a:gd name="T15" fmla="*/ 99 h 110"/>
                <a:gd name="T16" fmla="*/ 86 w 94"/>
                <a:gd name="T17" fmla="*/ 23 h 110"/>
                <a:gd name="T18" fmla="*/ 28 w 94"/>
                <a:gd name="T19" fmla="*/ 77 h 110"/>
                <a:gd name="T20" fmla="*/ 33 w 94"/>
                <a:gd name="T21" fmla="*/ 89 h 110"/>
                <a:gd name="T22" fmla="*/ 28 w 94"/>
                <a:gd name="T23" fmla="*/ 77 h 110"/>
                <a:gd name="T24" fmla="*/ 30 w 94"/>
                <a:gd name="T25" fmla="*/ 39 h 110"/>
                <a:gd name="T26" fmla="*/ 35 w 94"/>
                <a:gd name="T27" fmla="*/ 28 h 110"/>
                <a:gd name="T28" fmla="*/ 30 w 94"/>
                <a:gd name="T29" fmla="*/ 39 h 110"/>
                <a:gd name="T30" fmla="*/ 63 w 94"/>
                <a:gd name="T31" fmla="*/ 39 h 110"/>
                <a:gd name="T32" fmla="*/ 66 w 94"/>
                <a:gd name="T33" fmla="*/ 49 h 110"/>
                <a:gd name="T34" fmla="*/ 58 w 94"/>
                <a:gd name="T35" fmla="*/ 46 h 110"/>
                <a:gd name="T36" fmla="*/ 63 w 94"/>
                <a:gd name="T37" fmla="*/ 39 h 110"/>
                <a:gd name="T38" fmla="*/ 66 w 94"/>
                <a:gd name="T39" fmla="*/ 66 h 110"/>
                <a:gd name="T40" fmla="*/ 68 w 94"/>
                <a:gd name="T41" fmla="*/ 77 h 110"/>
                <a:gd name="T42" fmla="*/ 66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6" y="23"/>
                  </a:moveTo>
                  <a:cubicBezTo>
                    <a:pt x="69" y="0"/>
                    <a:pt x="8" y="2"/>
                    <a:pt x="2" y="39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8"/>
                    <a:pt x="22" y="107"/>
                    <a:pt x="25" y="107"/>
                  </a:cubicBezTo>
                  <a:cubicBezTo>
                    <a:pt x="26" y="107"/>
                    <a:pt x="26" y="107"/>
                    <a:pt x="26" y="107"/>
                  </a:cubicBezTo>
                  <a:cubicBezTo>
                    <a:pt x="29" y="106"/>
                    <a:pt x="30" y="107"/>
                    <a:pt x="31" y="107"/>
                  </a:cubicBezTo>
                  <a:cubicBezTo>
                    <a:pt x="40" y="110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8" y="77"/>
                  </a:moveTo>
                  <a:cubicBezTo>
                    <a:pt x="31" y="79"/>
                    <a:pt x="33" y="83"/>
                    <a:pt x="33" y="89"/>
                  </a:cubicBezTo>
                  <a:cubicBezTo>
                    <a:pt x="24" y="92"/>
                    <a:pt x="29" y="81"/>
                    <a:pt x="28" y="77"/>
                  </a:cubicBezTo>
                  <a:close/>
                  <a:moveTo>
                    <a:pt x="30" y="39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4"/>
                    <a:pt x="30" y="39"/>
                  </a:cubicBezTo>
                  <a:close/>
                  <a:moveTo>
                    <a:pt x="63" y="39"/>
                  </a:moveTo>
                  <a:cubicBezTo>
                    <a:pt x="66" y="39"/>
                    <a:pt x="65" y="45"/>
                    <a:pt x="66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9"/>
                  </a:cubicBezTo>
                  <a:close/>
                  <a:moveTo>
                    <a:pt x="66" y="66"/>
                  </a:moveTo>
                  <a:cubicBezTo>
                    <a:pt x="69" y="67"/>
                    <a:pt x="68" y="73"/>
                    <a:pt x="68" y="77"/>
                  </a:cubicBezTo>
                  <a:cubicBezTo>
                    <a:pt x="62" y="76"/>
                    <a:pt x="62" y="70"/>
                    <a:pt x="66" y="66"/>
                  </a:cubicBezTo>
                  <a:close/>
                </a:path>
              </a:pathLst>
            </a:custGeom>
            <a:solidFill>
              <a:srgbClr val="EDB2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0" name="Freeform 46">
              <a:extLst>
                <a:ext uri="{FF2B5EF4-FFF2-40B4-BE49-F238E27FC236}">
                  <a16:creationId xmlns:a16="http://schemas.microsoft.com/office/drawing/2014/main" id="{B03A9C7A-4A3E-4CDF-BC8F-27021E3BCB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25270" y="1021378"/>
              <a:ext cx="141451" cy="169628"/>
            </a:xfrm>
            <a:custGeom>
              <a:avLst/>
              <a:gdLst>
                <a:gd name="T0" fmla="*/ 85 w 94"/>
                <a:gd name="T1" fmla="*/ 23 h 110"/>
                <a:gd name="T2" fmla="*/ 1 w 94"/>
                <a:gd name="T3" fmla="*/ 39 h 110"/>
                <a:gd name="T4" fmla="*/ 17 w 94"/>
                <a:gd name="T5" fmla="*/ 107 h 110"/>
                <a:gd name="T6" fmla="*/ 24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0 w 94"/>
                <a:gd name="T15" fmla="*/ 99 h 110"/>
                <a:gd name="T16" fmla="*/ 85 w 94"/>
                <a:gd name="T17" fmla="*/ 23 h 110"/>
                <a:gd name="T18" fmla="*/ 27 w 94"/>
                <a:gd name="T19" fmla="*/ 77 h 110"/>
                <a:gd name="T20" fmla="*/ 32 w 94"/>
                <a:gd name="T21" fmla="*/ 89 h 110"/>
                <a:gd name="T22" fmla="*/ 27 w 94"/>
                <a:gd name="T23" fmla="*/ 77 h 110"/>
                <a:gd name="T24" fmla="*/ 29 w 94"/>
                <a:gd name="T25" fmla="*/ 39 h 110"/>
                <a:gd name="T26" fmla="*/ 34 w 94"/>
                <a:gd name="T27" fmla="*/ 28 h 110"/>
                <a:gd name="T28" fmla="*/ 29 w 94"/>
                <a:gd name="T29" fmla="*/ 39 h 110"/>
                <a:gd name="T30" fmla="*/ 62 w 94"/>
                <a:gd name="T31" fmla="*/ 39 h 110"/>
                <a:gd name="T32" fmla="*/ 65 w 94"/>
                <a:gd name="T33" fmla="*/ 49 h 110"/>
                <a:gd name="T34" fmla="*/ 57 w 94"/>
                <a:gd name="T35" fmla="*/ 46 h 110"/>
                <a:gd name="T36" fmla="*/ 62 w 94"/>
                <a:gd name="T37" fmla="*/ 39 h 110"/>
                <a:gd name="T38" fmla="*/ 65 w 94"/>
                <a:gd name="T39" fmla="*/ 66 h 110"/>
                <a:gd name="T40" fmla="*/ 67 w 94"/>
                <a:gd name="T41" fmla="*/ 77 h 110"/>
                <a:gd name="T42" fmla="*/ 65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5" y="23"/>
                  </a:moveTo>
                  <a:cubicBezTo>
                    <a:pt x="68" y="0"/>
                    <a:pt x="7" y="2"/>
                    <a:pt x="1" y="39"/>
                  </a:cubicBezTo>
                  <a:cubicBezTo>
                    <a:pt x="20" y="48"/>
                    <a:pt x="0" y="91"/>
                    <a:pt x="17" y="107"/>
                  </a:cubicBezTo>
                  <a:cubicBezTo>
                    <a:pt x="19" y="108"/>
                    <a:pt x="22" y="107"/>
                    <a:pt x="24" y="107"/>
                  </a:cubicBezTo>
                  <a:cubicBezTo>
                    <a:pt x="25" y="107"/>
                    <a:pt x="25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39" y="110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79" y="48"/>
                    <a:pt x="85" y="23"/>
                  </a:cubicBezTo>
                  <a:close/>
                  <a:moveTo>
                    <a:pt x="27" y="77"/>
                  </a:moveTo>
                  <a:cubicBezTo>
                    <a:pt x="31" y="79"/>
                    <a:pt x="32" y="83"/>
                    <a:pt x="32" y="89"/>
                  </a:cubicBezTo>
                  <a:cubicBezTo>
                    <a:pt x="23" y="92"/>
                    <a:pt x="28" y="81"/>
                    <a:pt x="27" y="77"/>
                  </a:cubicBezTo>
                  <a:close/>
                  <a:moveTo>
                    <a:pt x="29" y="39"/>
                  </a:moveTo>
                  <a:cubicBezTo>
                    <a:pt x="23" y="37"/>
                    <a:pt x="28" y="26"/>
                    <a:pt x="34" y="28"/>
                  </a:cubicBezTo>
                  <a:cubicBezTo>
                    <a:pt x="36" y="35"/>
                    <a:pt x="29" y="34"/>
                    <a:pt x="29" y="39"/>
                  </a:cubicBezTo>
                  <a:close/>
                  <a:moveTo>
                    <a:pt x="62" y="39"/>
                  </a:moveTo>
                  <a:cubicBezTo>
                    <a:pt x="66" y="39"/>
                    <a:pt x="64" y="45"/>
                    <a:pt x="65" y="49"/>
                  </a:cubicBezTo>
                  <a:cubicBezTo>
                    <a:pt x="63" y="47"/>
                    <a:pt x="61" y="46"/>
                    <a:pt x="57" y="46"/>
                  </a:cubicBezTo>
                  <a:cubicBezTo>
                    <a:pt x="58" y="43"/>
                    <a:pt x="62" y="42"/>
                    <a:pt x="62" y="39"/>
                  </a:cubicBezTo>
                  <a:close/>
                  <a:moveTo>
                    <a:pt x="65" y="66"/>
                  </a:moveTo>
                  <a:cubicBezTo>
                    <a:pt x="68" y="67"/>
                    <a:pt x="67" y="73"/>
                    <a:pt x="67" y="77"/>
                  </a:cubicBezTo>
                  <a:cubicBezTo>
                    <a:pt x="61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F7F5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1" name="Freeform 47">
              <a:extLst>
                <a:ext uri="{FF2B5EF4-FFF2-40B4-BE49-F238E27FC236}">
                  <a16:creationId xmlns:a16="http://schemas.microsoft.com/office/drawing/2014/main" id="{7D703A90-D5F2-470F-966A-13DE41FD87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54695" y="1028224"/>
              <a:ext cx="142015" cy="168500"/>
            </a:xfrm>
            <a:custGeom>
              <a:avLst/>
              <a:gdLst>
                <a:gd name="T0" fmla="*/ 85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0 w 94"/>
                <a:gd name="T15" fmla="*/ 99 h 109"/>
                <a:gd name="T16" fmla="*/ 85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7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5" y="23"/>
                  </a:moveTo>
                  <a:cubicBezTo>
                    <a:pt x="68" y="0"/>
                    <a:pt x="7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5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80" y="48"/>
                    <a:pt x="85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3" y="36"/>
                    <a:pt x="28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7" y="46"/>
                  </a:cubicBezTo>
                  <a:cubicBezTo>
                    <a:pt x="58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2" name="Freeform 48">
              <a:extLst>
                <a:ext uri="{FF2B5EF4-FFF2-40B4-BE49-F238E27FC236}">
                  <a16:creationId xmlns:a16="http://schemas.microsoft.com/office/drawing/2014/main" id="{5C16444E-CCBC-452B-8051-96194FA2B5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84513" y="1028224"/>
              <a:ext cx="141451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6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4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6"/>
                    <a:pt x="29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8" y="46"/>
                  </a:cubicBezTo>
                  <a:cubicBezTo>
                    <a:pt x="59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C1E9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3" name="Freeform 49">
              <a:extLst>
                <a:ext uri="{FF2B5EF4-FFF2-40B4-BE49-F238E27FC236}">
                  <a16:creationId xmlns:a16="http://schemas.microsoft.com/office/drawing/2014/main" id="{2568F16E-3DAB-4E77-9160-B56678ADEC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99967" y="1016000"/>
              <a:ext cx="142015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7 h 109"/>
                <a:gd name="T6" fmla="*/ 25 w 94"/>
                <a:gd name="T7" fmla="*/ 107 h 109"/>
                <a:gd name="T8" fmla="*/ 26 w 94"/>
                <a:gd name="T9" fmla="*/ 107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9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7"/>
                    <a:pt x="22" y="107"/>
                    <a:pt x="25" y="107"/>
                  </a:cubicBezTo>
                  <a:cubicBezTo>
                    <a:pt x="25" y="107"/>
                    <a:pt x="26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9"/>
                    <a:pt x="33" y="83"/>
                    <a:pt x="32" y="89"/>
                  </a:cubicBezTo>
                  <a:cubicBezTo>
                    <a:pt x="24" y="92"/>
                    <a:pt x="29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5"/>
                    <a:pt x="65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3"/>
                    <a:pt x="68" y="76"/>
                  </a:cubicBezTo>
                  <a:cubicBezTo>
                    <a:pt x="62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58C9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94" name="文本框 93">
            <a:extLst>
              <a:ext uri="{FF2B5EF4-FFF2-40B4-BE49-F238E27FC236}">
                <a16:creationId xmlns:a16="http://schemas.microsoft.com/office/drawing/2014/main" id="{23527E4D-EF6B-4920-8B3E-A51A1C0F3FC9}"/>
              </a:ext>
            </a:extLst>
          </p:cNvPr>
          <p:cNvSpPr txBox="1"/>
          <p:nvPr/>
        </p:nvSpPr>
        <p:spPr>
          <a:xfrm>
            <a:off x="3789044" y="457981"/>
            <a:ext cx="463139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4000" dirty="0" smtClean="0">
                <a:solidFill>
                  <a:schemeClr val="bg1"/>
                </a:solidFill>
                <a:cs typeface="+mn-ea"/>
                <a:sym typeface="+mn-lt"/>
              </a:rPr>
              <a:t>04 UBD – </a:t>
            </a:r>
            <a:r>
              <a:rPr lang="zh-TW" altLang="en-US" sz="4000" dirty="0" smtClean="0">
                <a:solidFill>
                  <a:schemeClr val="bg1"/>
                </a:solidFill>
                <a:cs typeface="+mn-ea"/>
                <a:sym typeface="+mn-lt"/>
              </a:rPr>
              <a:t>測試 </a:t>
            </a:r>
            <a:r>
              <a:rPr lang="en-US" altLang="zh-TW" sz="4000" dirty="0" err="1" smtClean="0">
                <a:solidFill>
                  <a:srgbClr val="FFC000"/>
                </a:solidFill>
                <a:cs typeface="+mn-ea"/>
                <a:sym typeface="+mn-lt"/>
              </a:rPr>
              <a:t>ip</a:t>
            </a:r>
            <a:r>
              <a:rPr lang="zh-TW" altLang="en-US" sz="4000" dirty="0" smtClean="0">
                <a:solidFill>
                  <a:srgbClr val="FFC000"/>
                </a:solidFill>
                <a:cs typeface="+mn-ea"/>
                <a:sym typeface="+mn-lt"/>
              </a:rPr>
              <a:t>篇</a:t>
            </a:r>
            <a:endParaRPr lang="zh-CN" altLang="en-US" sz="4000" dirty="0">
              <a:solidFill>
                <a:srgbClr val="FFC000"/>
              </a:solidFill>
              <a:cs typeface="+mn-ea"/>
              <a:sym typeface="+mn-lt"/>
            </a:endParaRPr>
          </a:p>
        </p:txBody>
      </p:sp>
      <p:sp>
        <p:nvSpPr>
          <p:cNvPr id="11" name="文本框 37">
            <a:extLst>
              <a:ext uri="{FF2B5EF4-FFF2-40B4-BE49-F238E27FC236}">
                <a16:creationId xmlns:a16="http://schemas.microsoft.com/office/drawing/2014/main" id="{BF75AC70-28E4-4D92-89E0-2A7E1281F666}"/>
              </a:ext>
            </a:extLst>
          </p:cNvPr>
          <p:cNvSpPr txBox="1"/>
          <p:nvPr/>
        </p:nvSpPr>
        <p:spPr>
          <a:xfrm>
            <a:off x="7294880" y="6262822"/>
            <a:ext cx="1008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cs typeface="+mn-ea"/>
                <a:sym typeface="+mn-lt"/>
              </a:rPr>
              <a:t>4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4" name="圓角矩形 13"/>
          <p:cNvSpPr/>
          <p:nvPr/>
        </p:nvSpPr>
        <p:spPr>
          <a:xfrm>
            <a:off x="2051627" y="2202660"/>
            <a:ext cx="1737417" cy="313827"/>
          </a:xfrm>
          <a:prstGeom prst="roundRect">
            <a:avLst>
              <a:gd name="adj" fmla="val 50000"/>
            </a:avLst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文本框 43">
            <a:extLst>
              <a:ext uri="{FF2B5EF4-FFF2-40B4-BE49-F238E27FC236}">
                <a16:creationId xmlns:a16="http://schemas.microsoft.com/office/drawing/2014/main" id="{7EE35F74-7107-40AB-86F5-1DE98A02B7C4}"/>
              </a:ext>
            </a:extLst>
          </p:cNvPr>
          <p:cNvSpPr txBox="1"/>
          <p:nvPr/>
        </p:nvSpPr>
        <p:spPr>
          <a:xfrm>
            <a:off x="7799301" y="1694454"/>
            <a:ext cx="3593775" cy="303942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/>
          </a:bodyPr>
          <a:lstStyle/>
          <a:p>
            <a:pPr>
              <a:lnSpc>
                <a:spcPct val="114000"/>
              </a:lnSpc>
            </a:pPr>
            <a:r>
              <a:rPr lang="zh-TW" altLang="en-US" sz="2400" dirty="0" smtClean="0">
                <a:solidFill>
                  <a:schemeClr val="bg1"/>
                </a:solidFill>
                <a:cs typeface="+mn-ea"/>
                <a:sym typeface="+mn-lt"/>
              </a:rPr>
              <a:t>虛擬機</a:t>
            </a:r>
            <a:r>
              <a:rPr lang="en-US" altLang="zh-TW" sz="2400" dirty="0" smtClean="0">
                <a:solidFill>
                  <a:schemeClr val="bg1"/>
                </a:solidFill>
                <a:cs typeface="+mn-ea"/>
                <a:sym typeface="+mn-lt"/>
              </a:rPr>
              <a:t>UB2020D-M01</a:t>
            </a:r>
          </a:p>
          <a:p>
            <a:pPr>
              <a:lnSpc>
                <a:spcPct val="114000"/>
              </a:lnSpc>
            </a:pPr>
            <a:r>
              <a:rPr lang="zh-TW" altLang="en-US" sz="2400" dirty="0" smtClean="0">
                <a:solidFill>
                  <a:schemeClr val="bg1"/>
                </a:solidFill>
                <a:cs typeface="+mn-ea"/>
                <a:sym typeface="+mn-lt"/>
              </a:rPr>
              <a:t>看網卡</a:t>
            </a:r>
            <a:r>
              <a:rPr lang="en-US" altLang="zh-TW" sz="2400" dirty="0" smtClean="0">
                <a:solidFill>
                  <a:schemeClr val="bg1"/>
                </a:solidFill>
                <a:cs typeface="+mn-ea"/>
                <a:sym typeface="+mn-lt"/>
              </a:rPr>
              <a:t>info</a:t>
            </a:r>
          </a:p>
          <a:p>
            <a:pPr>
              <a:lnSpc>
                <a:spcPct val="114000"/>
              </a:lnSpc>
            </a:pPr>
            <a:r>
              <a:rPr lang="en-US" altLang="zh-CN" sz="2400" dirty="0" smtClean="0">
                <a:solidFill>
                  <a:schemeClr val="bg1"/>
                </a:solidFill>
                <a:cs typeface="+mn-ea"/>
                <a:sym typeface="+mn-lt"/>
              </a:rPr>
              <a:t>Command:</a:t>
            </a:r>
          </a:p>
          <a:p>
            <a:pPr>
              <a:lnSpc>
                <a:spcPct val="114000"/>
              </a:lnSpc>
            </a:pPr>
            <a:r>
              <a:rPr lang="zh-TW" altLang="en-US" sz="2400" dirty="0">
                <a:solidFill>
                  <a:schemeClr val="bg1"/>
                </a:solidFill>
                <a:cs typeface="+mn-ea"/>
                <a:sym typeface="+mn-lt"/>
              </a:rPr>
              <a:t>要</a:t>
            </a:r>
            <a:r>
              <a:rPr lang="zh-TW" altLang="en-US" sz="2400" dirty="0" smtClean="0">
                <a:solidFill>
                  <a:schemeClr val="bg1"/>
                </a:solidFill>
                <a:cs typeface="+mn-ea"/>
                <a:sym typeface="+mn-lt"/>
              </a:rPr>
              <a:t>先</a:t>
            </a:r>
            <a:endParaRPr lang="en-US" altLang="zh-TW" sz="240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>
              <a:lnSpc>
                <a:spcPct val="114000"/>
              </a:lnSpc>
            </a:pPr>
            <a:r>
              <a:rPr lang="en-US" altLang="zh-TW" sz="2400" dirty="0" err="1" smtClean="0">
                <a:solidFill>
                  <a:srgbClr val="FFFF00"/>
                </a:solidFill>
                <a:cs typeface="+mn-ea"/>
                <a:sym typeface="+mn-lt"/>
              </a:rPr>
              <a:t>sudo</a:t>
            </a:r>
            <a:r>
              <a:rPr lang="en-US" altLang="zh-TW" sz="2400" dirty="0" smtClean="0">
                <a:solidFill>
                  <a:srgbClr val="FFFF00"/>
                </a:solidFill>
                <a:cs typeface="+mn-ea"/>
                <a:sym typeface="+mn-lt"/>
              </a:rPr>
              <a:t> apt install net-tools</a:t>
            </a:r>
          </a:p>
          <a:p>
            <a:pPr>
              <a:lnSpc>
                <a:spcPct val="114000"/>
              </a:lnSpc>
            </a:pPr>
            <a:r>
              <a:rPr lang="zh-TW" altLang="en-US" sz="2400" dirty="0" smtClean="0">
                <a:solidFill>
                  <a:schemeClr val="bg1"/>
                </a:solidFill>
                <a:cs typeface="+mn-ea"/>
                <a:sym typeface="+mn-lt"/>
              </a:rPr>
              <a:t>才能</a:t>
            </a:r>
            <a:endParaRPr lang="en-US" altLang="zh-TW" sz="240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>
              <a:lnSpc>
                <a:spcPct val="114000"/>
              </a:lnSpc>
            </a:pPr>
            <a:r>
              <a:rPr lang="en-US" altLang="zh-CN" sz="2400" dirty="0" err="1" smtClean="0">
                <a:solidFill>
                  <a:srgbClr val="FFFF00"/>
                </a:solidFill>
                <a:cs typeface="+mn-ea"/>
                <a:sym typeface="+mn-lt"/>
              </a:rPr>
              <a:t>ifconfig</a:t>
            </a:r>
            <a:endParaRPr lang="en-US" altLang="zh-CN" sz="2400" dirty="0" smtClean="0">
              <a:solidFill>
                <a:srgbClr val="FFFF00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59387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 xmlns:a16="http://schemas.microsoft.com/office/drawing/2014/main" xmlns:a14="http://schemas.microsoft.com/office/drawing/2010/main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3"/>
          <a:srcRect l="52584" t="12884" r="16072" b="71152"/>
          <a:stretch/>
        </p:blipFill>
        <p:spPr>
          <a:xfrm>
            <a:off x="62164" y="1283492"/>
            <a:ext cx="3821339" cy="1557127"/>
          </a:xfrm>
          <a:prstGeom prst="rect">
            <a:avLst/>
          </a:prstGeom>
        </p:spPr>
      </p:pic>
      <p:grpSp>
        <p:nvGrpSpPr>
          <p:cNvPr id="88" name="组合 87">
            <a:extLst>
              <a:ext uri="{FF2B5EF4-FFF2-40B4-BE49-F238E27FC236}">
                <a16:creationId xmlns:a16="http://schemas.microsoft.com/office/drawing/2014/main" id="{E2249108-4EFE-45FD-BEE1-C43FD339EDC8}"/>
              </a:ext>
            </a:extLst>
          </p:cNvPr>
          <p:cNvGrpSpPr/>
          <p:nvPr/>
        </p:nvGrpSpPr>
        <p:grpSpPr>
          <a:xfrm>
            <a:off x="5371426" y="1305404"/>
            <a:ext cx="1449151" cy="180724"/>
            <a:chOff x="5392832" y="1016000"/>
            <a:chExt cx="1449150" cy="180724"/>
          </a:xfrm>
        </p:grpSpPr>
        <p:sp>
          <p:nvSpPr>
            <p:cNvPr id="89" name="Freeform 45">
              <a:extLst>
                <a:ext uri="{FF2B5EF4-FFF2-40B4-BE49-F238E27FC236}">
                  <a16:creationId xmlns:a16="http://schemas.microsoft.com/office/drawing/2014/main" id="{735A50D2-4EE9-4928-AA5B-2B1B311A06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92832" y="1021378"/>
              <a:ext cx="142015" cy="169628"/>
            </a:xfrm>
            <a:custGeom>
              <a:avLst/>
              <a:gdLst>
                <a:gd name="T0" fmla="*/ 86 w 94"/>
                <a:gd name="T1" fmla="*/ 23 h 110"/>
                <a:gd name="T2" fmla="*/ 2 w 94"/>
                <a:gd name="T3" fmla="*/ 39 h 110"/>
                <a:gd name="T4" fmla="*/ 17 w 94"/>
                <a:gd name="T5" fmla="*/ 107 h 110"/>
                <a:gd name="T6" fmla="*/ 25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1 w 94"/>
                <a:gd name="T15" fmla="*/ 99 h 110"/>
                <a:gd name="T16" fmla="*/ 86 w 94"/>
                <a:gd name="T17" fmla="*/ 23 h 110"/>
                <a:gd name="T18" fmla="*/ 28 w 94"/>
                <a:gd name="T19" fmla="*/ 77 h 110"/>
                <a:gd name="T20" fmla="*/ 33 w 94"/>
                <a:gd name="T21" fmla="*/ 89 h 110"/>
                <a:gd name="T22" fmla="*/ 28 w 94"/>
                <a:gd name="T23" fmla="*/ 77 h 110"/>
                <a:gd name="T24" fmla="*/ 30 w 94"/>
                <a:gd name="T25" fmla="*/ 39 h 110"/>
                <a:gd name="T26" fmla="*/ 35 w 94"/>
                <a:gd name="T27" fmla="*/ 28 h 110"/>
                <a:gd name="T28" fmla="*/ 30 w 94"/>
                <a:gd name="T29" fmla="*/ 39 h 110"/>
                <a:gd name="T30" fmla="*/ 63 w 94"/>
                <a:gd name="T31" fmla="*/ 39 h 110"/>
                <a:gd name="T32" fmla="*/ 66 w 94"/>
                <a:gd name="T33" fmla="*/ 49 h 110"/>
                <a:gd name="T34" fmla="*/ 58 w 94"/>
                <a:gd name="T35" fmla="*/ 46 h 110"/>
                <a:gd name="T36" fmla="*/ 63 w 94"/>
                <a:gd name="T37" fmla="*/ 39 h 110"/>
                <a:gd name="T38" fmla="*/ 66 w 94"/>
                <a:gd name="T39" fmla="*/ 66 h 110"/>
                <a:gd name="T40" fmla="*/ 68 w 94"/>
                <a:gd name="T41" fmla="*/ 77 h 110"/>
                <a:gd name="T42" fmla="*/ 66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6" y="23"/>
                  </a:moveTo>
                  <a:cubicBezTo>
                    <a:pt x="69" y="0"/>
                    <a:pt x="8" y="2"/>
                    <a:pt x="2" y="39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8"/>
                    <a:pt x="22" y="107"/>
                    <a:pt x="25" y="107"/>
                  </a:cubicBezTo>
                  <a:cubicBezTo>
                    <a:pt x="26" y="107"/>
                    <a:pt x="26" y="107"/>
                    <a:pt x="26" y="107"/>
                  </a:cubicBezTo>
                  <a:cubicBezTo>
                    <a:pt x="29" y="106"/>
                    <a:pt x="30" y="107"/>
                    <a:pt x="31" y="107"/>
                  </a:cubicBezTo>
                  <a:cubicBezTo>
                    <a:pt x="40" y="110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8" y="77"/>
                  </a:moveTo>
                  <a:cubicBezTo>
                    <a:pt x="31" y="79"/>
                    <a:pt x="33" y="83"/>
                    <a:pt x="33" y="89"/>
                  </a:cubicBezTo>
                  <a:cubicBezTo>
                    <a:pt x="24" y="92"/>
                    <a:pt x="29" y="81"/>
                    <a:pt x="28" y="77"/>
                  </a:cubicBezTo>
                  <a:close/>
                  <a:moveTo>
                    <a:pt x="30" y="39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4"/>
                    <a:pt x="30" y="39"/>
                  </a:cubicBezTo>
                  <a:close/>
                  <a:moveTo>
                    <a:pt x="63" y="39"/>
                  </a:moveTo>
                  <a:cubicBezTo>
                    <a:pt x="66" y="39"/>
                    <a:pt x="65" y="45"/>
                    <a:pt x="66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9"/>
                  </a:cubicBezTo>
                  <a:close/>
                  <a:moveTo>
                    <a:pt x="66" y="66"/>
                  </a:moveTo>
                  <a:cubicBezTo>
                    <a:pt x="69" y="67"/>
                    <a:pt x="68" y="73"/>
                    <a:pt x="68" y="77"/>
                  </a:cubicBezTo>
                  <a:cubicBezTo>
                    <a:pt x="62" y="76"/>
                    <a:pt x="62" y="70"/>
                    <a:pt x="66" y="66"/>
                  </a:cubicBezTo>
                  <a:close/>
                </a:path>
              </a:pathLst>
            </a:custGeom>
            <a:solidFill>
              <a:srgbClr val="EDB2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0" name="Freeform 46">
              <a:extLst>
                <a:ext uri="{FF2B5EF4-FFF2-40B4-BE49-F238E27FC236}">
                  <a16:creationId xmlns:a16="http://schemas.microsoft.com/office/drawing/2014/main" id="{B03A9C7A-4A3E-4CDF-BC8F-27021E3BCB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25270" y="1021378"/>
              <a:ext cx="141451" cy="169628"/>
            </a:xfrm>
            <a:custGeom>
              <a:avLst/>
              <a:gdLst>
                <a:gd name="T0" fmla="*/ 85 w 94"/>
                <a:gd name="T1" fmla="*/ 23 h 110"/>
                <a:gd name="T2" fmla="*/ 1 w 94"/>
                <a:gd name="T3" fmla="*/ 39 h 110"/>
                <a:gd name="T4" fmla="*/ 17 w 94"/>
                <a:gd name="T5" fmla="*/ 107 h 110"/>
                <a:gd name="T6" fmla="*/ 24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0 w 94"/>
                <a:gd name="T15" fmla="*/ 99 h 110"/>
                <a:gd name="T16" fmla="*/ 85 w 94"/>
                <a:gd name="T17" fmla="*/ 23 h 110"/>
                <a:gd name="T18" fmla="*/ 27 w 94"/>
                <a:gd name="T19" fmla="*/ 77 h 110"/>
                <a:gd name="T20" fmla="*/ 32 w 94"/>
                <a:gd name="T21" fmla="*/ 89 h 110"/>
                <a:gd name="T22" fmla="*/ 27 w 94"/>
                <a:gd name="T23" fmla="*/ 77 h 110"/>
                <a:gd name="T24" fmla="*/ 29 w 94"/>
                <a:gd name="T25" fmla="*/ 39 h 110"/>
                <a:gd name="T26" fmla="*/ 34 w 94"/>
                <a:gd name="T27" fmla="*/ 28 h 110"/>
                <a:gd name="T28" fmla="*/ 29 w 94"/>
                <a:gd name="T29" fmla="*/ 39 h 110"/>
                <a:gd name="T30" fmla="*/ 62 w 94"/>
                <a:gd name="T31" fmla="*/ 39 h 110"/>
                <a:gd name="T32" fmla="*/ 65 w 94"/>
                <a:gd name="T33" fmla="*/ 49 h 110"/>
                <a:gd name="T34" fmla="*/ 57 w 94"/>
                <a:gd name="T35" fmla="*/ 46 h 110"/>
                <a:gd name="T36" fmla="*/ 62 w 94"/>
                <a:gd name="T37" fmla="*/ 39 h 110"/>
                <a:gd name="T38" fmla="*/ 65 w 94"/>
                <a:gd name="T39" fmla="*/ 66 h 110"/>
                <a:gd name="T40" fmla="*/ 67 w 94"/>
                <a:gd name="T41" fmla="*/ 77 h 110"/>
                <a:gd name="T42" fmla="*/ 65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5" y="23"/>
                  </a:moveTo>
                  <a:cubicBezTo>
                    <a:pt x="68" y="0"/>
                    <a:pt x="7" y="2"/>
                    <a:pt x="1" y="39"/>
                  </a:cubicBezTo>
                  <a:cubicBezTo>
                    <a:pt x="20" y="48"/>
                    <a:pt x="0" y="91"/>
                    <a:pt x="17" y="107"/>
                  </a:cubicBezTo>
                  <a:cubicBezTo>
                    <a:pt x="19" y="108"/>
                    <a:pt x="22" y="107"/>
                    <a:pt x="24" y="107"/>
                  </a:cubicBezTo>
                  <a:cubicBezTo>
                    <a:pt x="25" y="107"/>
                    <a:pt x="25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39" y="110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79" y="48"/>
                    <a:pt x="85" y="23"/>
                  </a:cubicBezTo>
                  <a:close/>
                  <a:moveTo>
                    <a:pt x="27" y="77"/>
                  </a:moveTo>
                  <a:cubicBezTo>
                    <a:pt x="31" y="79"/>
                    <a:pt x="32" y="83"/>
                    <a:pt x="32" y="89"/>
                  </a:cubicBezTo>
                  <a:cubicBezTo>
                    <a:pt x="23" y="92"/>
                    <a:pt x="28" y="81"/>
                    <a:pt x="27" y="77"/>
                  </a:cubicBezTo>
                  <a:close/>
                  <a:moveTo>
                    <a:pt x="29" y="39"/>
                  </a:moveTo>
                  <a:cubicBezTo>
                    <a:pt x="23" y="37"/>
                    <a:pt x="28" y="26"/>
                    <a:pt x="34" y="28"/>
                  </a:cubicBezTo>
                  <a:cubicBezTo>
                    <a:pt x="36" y="35"/>
                    <a:pt x="29" y="34"/>
                    <a:pt x="29" y="39"/>
                  </a:cubicBezTo>
                  <a:close/>
                  <a:moveTo>
                    <a:pt x="62" y="39"/>
                  </a:moveTo>
                  <a:cubicBezTo>
                    <a:pt x="66" y="39"/>
                    <a:pt x="64" y="45"/>
                    <a:pt x="65" y="49"/>
                  </a:cubicBezTo>
                  <a:cubicBezTo>
                    <a:pt x="63" y="47"/>
                    <a:pt x="61" y="46"/>
                    <a:pt x="57" y="46"/>
                  </a:cubicBezTo>
                  <a:cubicBezTo>
                    <a:pt x="58" y="43"/>
                    <a:pt x="62" y="42"/>
                    <a:pt x="62" y="39"/>
                  </a:cubicBezTo>
                  <a:close/>
                  <a:moveTo>
                    <a:pt x="65" y="66"/>
                  </a:moveTo>
                  <a:cubicBezTo>
                    <a:pt x="68" y="67"/>
                    <a:pt x="67" y="73"/>
                    <a:pt x="67" y="77"/>
                  </a:cubicBezTo>
                  <a:cubicBezTo>
                    <a:pt x="61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F7F5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1" name="Freeform 47">
              <a:extLst>
                <a:ext uri="{FF2B5EF4-FFF2-40B4-BE49-F238E27FC236}">
                  <a16:creationId xmlns:a16="http://schemas.microsoft.com/office/drawing/2014/main" id="{7D703A90-D5F2-470F-966A-13DE41FD87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54695" y="1028224"/>
              <a:ext cx="142015" cy="168500"/>
            </a:xfrm>
            <a:custGeom>
              <a:avLst/>
              <a:gdLst>
                <a:gd name="T0" fmla="*/ 85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0 w 94"/>
                <a:gd name="T15" fmla="*/ 99 h 109"/>
                <a:gd name="T16" fmla="*/ 85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7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5" y="23"/>
                  </a:moveTo>
                  <a:cubicBezTo>
                    <a:pt x="68" y="0"/>
                    <a:pt x="7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5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80" y="48"/>
                    <a:pt x="85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3" y="36"/>
                    <a:pt x="28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7" y="46"/>
                  </a:cubicBezTo>
                  <a:cubicBezTo>
                    <a:pt x="58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2" name="Freeform 48">
              <a:extLst>
                <a:ext uri="{FF2B5EF4-FFF2-40B4-BE49-F238E27FC236}">
                  <a16:creationId xmlns:a16="http://schemas.microsoft.com/office/drawing/2014/main" id="{5C16444E-CCBC-452B-8051-96194FA2B5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84513" y="1028224"/>
              <a:ext cx="141451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6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4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6"/>
                    <a:pt x="29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8" y="46"/>
                  </a:cubicBezTo>
                  <a:cubicBezTo>
                    <a:pt x="59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C1E9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3" name="Freeform 49">
              <a:extLst>
                <a:ext uri="{FF2B5EF4-FFF2-40B4-BE49-F238E27FC236}">
                  <a16:creationId xmlns:a16="http://schemas.microsoft.com/office/drawing/2014/main" id="{2568F16E-3DAB-4E77-9160-B56678ADEC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99967" y="1016000"/>
              <a:ext cx="142015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7 h 109"/>
                <a:gd name="T6" fmla="*/ 25 w 94"/>
                <a:gd name="T7" fmla="*/ 107 h 109"/>
                <a:gd name="T8" fmla="*/ 26 w 94"/>
                <a:gd name="T9" fmla="*/ 107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9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7"/>
                    <a:pt x="22" y="107"/>
                    <a:pt x="25" y="107"/>
                  </a:cubicBezTo>
                  <a:cubicBezTo>
                    <a:pt x="25" y="107"/>
                    <a:pt x="26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9"/>
                    <a:pt x="33" y="83"/>
                    <a:pt x="32" y="89"/>
                  </a:cubicBezTo>
                  <a:cubicBezTo>
                    <a:pt x="24" y="92"/>
                    <a:pt x="29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5"/>
                    <a:pt x="65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3"/>
                    <a:pt x="68" y="76"/>
                  </a:cubicBezTo>
                  <a:cubicBezTo>
                    <a:pt x="62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58C9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94" name="文本框 93">
            <a:extLst>
              <a:ext uri="{FF2B5EF4-FFF2-40B4-BE49-F238E27FC236}">
                <a16:creationId xmlns:a16="http://schemas.microsoft.com/office/drawing/2014/main" id="{23527E4D-EF6B-4920-8B3E-A51A1C0F3FC9}"/>
              </a:ext>
            </a:extLst>
          </p:cNvPr>
          <p:cNvSpPr txBox="1"/>
          <p:nvPr/>
        </p:nvSpPr>
        <p:spPr>
          <a:xfrm>
            <a:off x="3789044" y="457981"/>
            <a:ext cx="463139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4000" dirty="0" smtClean="0">
                <a:solidFill>
                  <a:schemeClr val="bg1"/>
                </a:solidFill>
                <a:cs typeface="+mn-ea"/>
                <a:sym typeface="+mn-lt"/>
              </a:rPr>
              <a:t>04 UBD – </a:t>
            </a:r>
            <a:r>
              <a:rPr lang="zh-TW" altLang="en-US" sz="4000" dirty="0" smtClean="0">
                <a:solidFill>
                  <a:schemeClr val="bg1"/>
                </a:solidFill>
                <a:cs typeface="+mn-ea"/>
                <a:sym typeface="+mn-lt"/>
              </a:rPr>
              <a:t>測試 </a:t>
            </a:r>
            <a:r>
              <a:rPr lang="en-US" altLang="zh-TW" sz="4000" dirty="0" err="1" smtClean="0">
                <a:solidFill>
                  <a:srgbClr val="FFC000"/>
                </a:solidFill>
                <a:cs typeface="+mn-ea"/>
                <a:sym typeface="+mn-lt"/>
              </a:rPr>
              <a:t>ip</a:t>
            </a:r>
            <a:r>
              <a:rPr lang="zh-TW" altLang="en-US" sz="4000" dirty="0" smtClean="0">
                <a:solidFill>
                  <a:srgbClr val="FFC000"/>
                </a:solidFill>
                <a:cs typeface="+mn-ea"/>
                <a:sym typeface="+mn-lt"/>
              </a:rPr>
              <a:t>篇</a:t>
            </a:r>
            <a:endParaRPr lang="zh-CN" altLang="en-US" sz="4000" dirty="0">
              <a:solidFill>
                <a:srgbClr val="FFC000"/>
              </a:solidFill>
              <a:cs typeface="+mn-ea"/>
              <a:sym typeface="+mn-lt"/>
            </a:endParaRPr>
          </a:p>
        </p:txBody>
      </p:sp>
      <p:sp>
        <p:nvSpPr>
          <p:cNvPr id="11" name="文本框 37">
            <a:extLst>
              <a:ext uri="{FF2B5EF4-FFF2-40B4-BE49-F238E27FC236}">
                <a16:creationId xmlns:a16="http://schemas.microsoft.com/office/drawing/2014/main" id="{BF75AC70-28E4-4D92-89E0-2A7E1281F666}"/>
              </a:ext>
            </a:extLst>
          </p:cNvPr>
          <p:cNvSpPr txBox="1"/>
          <p:nvPr/>
        </p:nvSpPr>
        <p:spPr>
          <a:xfrm>
            <a:off x="7294880" y="6262822"/>
            <a:ext cx="1008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cs typeface="+mn-ea"/>
                <a:sym typeface="+mn-lt"/>
              </a:rPr>
              <a:t>4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4" name="圓角矩形 13"/>
          <p:cNvSpPr/>
          <p:nvPr/>
        </p:nvSpPr>
        <p:spPr>
          <a:xfrm>
            <a:off x="2352270" y="1630961"/>
            <a:ext cx="1737417" cy="313827"/>
          </a:xfrm>
          <a:prstGeom prst="roundRect">
            <a:avLst>
              <a:gd name="adj" fmla="val 50000"/>
            </a:avLst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文本框 43">
            <a:extLst>
              <a:ext uri="{FF2B5EF4-FFF2-40B4-BE49-F238E27FC236}">
                <a16:creationId xmlns:a16="http://schemas.microsoft.com/office/drawing/2014/main" id="{7EE35F74-7107-40AB-86F5-1DE98A02B7C4}"/>
              </a:ext>
            </a:extLst>
          </p:cNvPr>
          <p:cNvSpPr txBox="1"/>
          <p:nvPr/>
        </p:nvSpPr>
        <p:spPr>
          <a:xfrm>
            <a:off x="7799301" y="1694454"/>
            <a:ext cx="3593775" cy="261840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/>
          </a:bodyPr>
          <a:lstStyle/>
          <a:p>
            <a:pPr>
              <a:lnSpc>
                <a:spcPct val="114000"/>
              </a:lnSpc>
            </a:pPr>
            <a:r>
              <a:rPr lang="zh-TW" altLang="en-US" sz="2400" dirty="0" smtClean="0">
                <a:solidFill>
                  <a:schemeClr val="bg1"/>
                </a:solidFill>
                <a:cs typeface="+mn-ea"/>
                <a:sym typeface="+mn-lt"/>
              </a:rPr>
              <a:t>虛擬機</a:t>
            </a:r>
            <a:r>
              <a:rPr lang="en-US" altLang="zh-TW" sz="2400" dirty="0" smtClean="0">
                <a:solidFill>
                  <a:schemeClr val="bg1"/>
                </a:solidFill>
                <a:cs typeface="+mn-ea"/>
                <a:sym typeface="+mn-lt"/>
              </a:rPr>
              <a:t>UB2020D-M01</a:t>
            </a:r>
          </a:p>
          <a:p>
            <a:pPr>
              <a:lnSpc>
                <a:spcPct val="114000"/>
              </a:lnSpc>
            </a:pPr>
            <a:r>
              <a:rPr lang="zh-TW" altLang="en-US" sz="2400" dirty="0" smtClean="0">
                <a:solidFill>
                  <a:schemeClr val="bg1"/>
                </a:solidFill>
                <a:cs typeface="+mn-ea"/>
                <a:sym typeface="+mn-lt"/>
              </a:rPr>
              <a:t>在</a:t>
            </a:r>
            <a:r>
              <a:rPr lang="en-US" altLang="zh-TW" sz="2400" dirty="0" smtClean="0">
                <a:solidFill>
                  <a:schemeClr val="bg1"/>
                </a:solidFill>
                <a:cs typeface="+mn-ea"/>
                <a:sym typeface="+mn-lt"/>
              </a:rPr>
              <a:t>VMnet8(NAT)</a:t>
            </a:r>
            <a:r>
              <a:rPr lang="zh-TW" altLang="en-US" sz="2400" dirty="0" smtClean="0">
                <a:solidFill>
                  <a:schemeClr val="bg1"/>
                </a:solidFill>
                <a:cs typeface="+mn-ea"/>
                <a:sym typeface="+mn-lt"/>
              </a:rPr>
              <a:t>網段</a:t>
            </a:r>
            <a:endParaRPr lang="en-US" altLang="zh-TW" sz="240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>
              <a:lnSpc>
                <a:spcPct val="114000"/>
              </a:lnSpc>
            </a:pPr>
            <a:r>
              <a:rPr lang="zh-TW" altLang="en-US" sz="2400" dirty="0" smtClean="0">
                <a:solidFill>
                  <a:schemeClr val="bg1"/>
                </a:solidFill>
                <a:cs typeface="+mn-ea"/>
                <a:sym typeface="+mn-lt"/>
              </a:rPr>
              <a:t>測試與實體電腦</a:t>
            </a:r>
            <a:r>
              <a:rPr lang="en-US" altLang="zh-TW" sz="2400" dirty="0" err="1" smtClean="0">
                <a:solidFill>
                  <a:schemeClr val="bg1"/>
                </a:solidFill>
                <a:cs typeface="+mn-ea"/>
                <a:sym typeface="+mn-lt"/>
              </a:rPr>
              <a:t>covercation</a:t>
            </a:r>
            <a:r>
              <a:rPr lang="zh-TW" altLang="en-US" sz="2400" dirty="0" smtClean="0">
                <a:solidFill>
                  <a:schemeClr val="bg1"/>
                </a:solidFill>
                <a:cs typeface="+mn-ea"/>
                <a:sym typeface="+mn-lt"/>
              </a:rPr>
              <a:t>的上</a:t>
            </a:r>
            <a:endParaRPr lang="en-US" altLang="zh-CN" sz="2400" dirty="0">
              <a:solidFill>
                <a:schemeClr val="bg1"/>
              </a:solidFill>
              <a:cs typeface="+mn-ea"/>
              <a:sym typeface="+mn-lt"/>
            </a:endParaRPr>
          </a:p>
          <a:p>
            <a:pPr>
              <a:lnSpc>
                <a:spcPct val="114000"/>
              </a:lnSpc>
            </a:pPr>
            <a:r>
              <a:rPr lang="en-US" altLang="zh-CN" sz="2400" dirty="0" smtClean="0">
                <a:solidFill>
                  <a:schemeClr val="bg1"/>
                </a:solidFill>
                <a:cs typeface="+mn-ea"/>
                <a:sym typeface="+mn-lt"/>
              </a:rPr>
              <a:t>Command:</a:t>
            </a:r>
            <a:endParaRPr lang="en-US" altLang="zh-TW" sz="240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>
              <a:lnSpc>
                <a:spcPct val="114000"/>
              </a:lnSpc>
            </a:pPr>
            <a:r>
              <a:rPr lang="en-US" altLang="zh-CN" sz="2400" dirty="0" smtClean="0">
                <a:solidFill>
                  <a:srgbClr val="FFFF00"/>
                </a:solidFill>
                <a:cs typeface="+mn-ea"/>
                <a:sym typeface="+mn-lt"/>
              </a:rPr>
              <a:t>ping 192.168.93.1 </a:t>
            </a:r>
          </a:p>
        </p:txBody>
      </p:sp>
      <p:pic>
        <p:nvPicPr>
          <p:cNvPr id="4" name="圖片 3" descr="畫面剪輯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40" b="7176"/>
          <a:stretch/>
        </p:blipFill>
        <p:spPr>
          <a:xfrm>
            <a:off x="62164" y="2845177"/>
            <a:ext cx="7593005" cy="3890801"/>
          </a:xfrm>
          <a:prstGeom prst="rect">
            <a:avLst/>
          </a:prstGeom>
        </p:spPr>
      </p:pic>
      <p:sp>
        <p:nvSpPr>
          <p:cNvPr id="16" name="文本框 43">
            <a:extLst>
              <a:ext uri="{FF2B5EF4-FFF2-40B4-BE49-F238E27FC236}">
                <a16:creationId xmlns:a16="http://schemas.microsoft.com/office/drawing/2014/main" id="{7EE35F74-7107-40AB-86F5-1DE98A02B7C4}"/>
              </a:ext>
            </a:extLst>
          </p:cNvPr>
          <p:cNvSpPr txBox="1"/>
          <p:nvPr/>
        </p:nvSpPr>
        <p:spPr>
          <a:xfrm>
            <a:off x="7799300" y="5334786"/>
            <a:ext cx="3593775" cy="51334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/>
          </a:bodyPr>
          <a:lstStyle/>
          <a:p>
            <a:pPr>
              <a:lnSpc>
                <a:spcPct val="114000"/>
              </a:lnSpc>
            </a:pPr>
            <a:r>
              <a:rPr lang="en-US" altLang="zh-CN" sz="2400" dirty="0" smtClean="0">
                <a:solidFill>
                  <a:schemeClr val="bg1"/>
                </a:solidFill>
                <a:cs typeface="+mn-ea"/>
                <a:sym typeface="+mn-lt"/>
              </a:rPr>
              <a:t>tip:</a:t>
            </a:r>
            <a:r>
              <a:rPr lang="en-US" altLang="zh-CN" sz="2400" dirty="0" smtClean="0">
                <a:solidFill>
                  <a:srgbClr val="FFFF00"/>
                </a:solidFill>
                <a:cs typeface="+mn-ea"/>
                <a:sym typeface="+mn-lt"/>
              </a:rPr>
              <a:t> </a:t>
            </a:r>
            <a:r>
              <a:rPr lang="en-US" altLang="zh-CN" sz="2400" dirty="0" err="1" smtClean="0">
                <a:solidFill>
                  <a:srgbClr val="FFFF00"/>
                </a:solidFill>
                <a:cs typeface="+mn-ea"/>
                <a:sym typeface="+mn-lt"/>
              </a:rPr>
              <a:t>ctrl+c</a:t>
            </a:r>
            <a:r>
              <a:rPr lang="en-US" altLang="zh-CN" sz="2400" dirty="0" smtClean="0">
                <a:solidFill>
                  <a:srgbClr val="FFFF00"/>
                </a:solidFill>
                <a:cs typeface="+mn-ea"/>
                <a:sym typeface="+mn-lt"/>
              </a:rPr>
              <a:t> </a:t>
            </a:r>
            <a:r>
              <a:rPr lang="zh-TW" altLang="en-US" sz="2400" dirty="0" smtClean="0">
                <a:solidFill>
                  <a:srgbClr val="FFFF00"/>
                </a:solidFill>
                <a:cs typeface="+mn-ea"/>
                <a:sym typeface="+mn-lt"/>
              </a:rPr>
              <a:t>能終止</a:t>
            </a:r>
            <a:r>
              <a:rPr lang="en-US" altLang="zh-TW" sz="2400" dirty="0" smtClean="0">
                <a:solidFill>
                  <a:srgbClr val="FFFF00"/>
                </a:solidFill>
                <a:cs typeface="+mn-ea"/>
                <a:sym typeface="+mn-lt"/>
              </a:rPr>
              <a:t>ping</a:t>
            </a:r>
            <a:endParaRPr lang="en-US" altLang="zh-CN" sz="2400" dirty="0" smtClean="0">
              <a:solidFill>
                <a:srgbClr val="FFFF00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47777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 xmlns:a16="http://schemas.microsoft.com/office/drawing/2014/main" xmlns:a14="http://schemas.microsoft.com/office/drawing/2010/main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组合 87">
            <a:extLst>
              <a:ext uri="{FF2B5EF4-FFF2-40B4-BE49-F238E27FC236}">
                <a16:creationId xmlns:a16="http://schemas.microsoft.com/office/drawing/2014/main" id="{E2249108-4EFE-45FD-BEE1-C43FD339EDC8}"/>
              </a:ext>
            </a:extLst>
          </p:cNvPr>
          <p:cNvGrpSpPr/>
          <p:nvPr/>
        </p:nvGrpSpPr>
        <p:grpSpPr>
          <a:xfrm>
            <a:off x="5371426" y="1305404"/>
            <a:ext cx="1449151" cy="180724"/>
            <a:chOff x="5392832" y="1016000"/>
            <a:chExt cx="1449150" cy="180724"/>
          </a:xfrm>
        </p:grpSpPr>
        <p:sp>
          <p:nvSpPr>
            <p:cNvPr id="89" name="Freeform 45">
              <a:extLst>
                <a:ext uri="{FF2B5EF4-FFF2-40B4-BE49-F238E27FC236}">
                  <a16:creationId xmlns:a16="http://schemas.microsoft.com/office/drawing/2014/main" id="{735A50D2-4EE9-4928-AA5B-2B1B311A06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92832" y="1021378"/>
              <a:ext cx="142015" cy="169628"/>
            </a:xfrm>
            <a:custGeom>
              <a:avLst/>
              <a:gdLst>
                <a:gd name="T0" fmla="*/ 86 w 94"/>
                <a:gd name="T1" fmla="*/ 23 h 110"/>
                <a:gd name="T2" fmla="*/ 2 w 94"/>
                <a:gd name="T3" fmla="*/ 39 h 110"/>
                <a:gd name="T4" fmla="*/ 17 w 94"/>
                <a:gd name="T5" fmla="*/ 107 h 110"/>
                <a:gd name="T6" fmla="*/ 25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1 w 94"/>
                <a:gd name="T15" fmla="*/ 99 h 110"/>
                <a:gd name="T16" fmla="*/ 86 w 94"/>
                <a:gd name="T17" fmla="*/ 23 h 110"/>
                <a:gd name="T18" fmla="*/ 28 w 94"/>
                <a:gd name="T19" fmla="*/ 77 h 110"/>
                <a:gd name="T20" fmla="*/ 33 w 94"/>
                <a:gd name="T21" fmla="*/ 89 h 110"/>
                <a:gd name="T22" fmla="*/ 28 w 94"/>
                <a:gd name="T23" fmla="*/ 77 h 110"/>
                <a:gd name="T24" fmla="*/ 30 w 94"/>
                <a:gd name="T25" fmla="*/ 39 h 110"/>
                <a:gd name="T26" fmla="*/ 35 w 94"/>
                <a:gd name="T27" fmla="*/ 28 h 110"/>
                <a:gd name="T28" fmla="*/ 30 w 94"/>
                <a:gd name="T29" fmla="*/ 39 h 110"/>
                <a:gd name="T30" fmla="*/ 63 w 94"/>
                <a:gd name="T31" fmla="*/ 39 h 110"/>
                <a:gd name="T32" fmla="*/ 66 w 94"/>
                <a:gd name="T33" fmla="*/ 49 h 110"/>
                <a:gd name="T34" fmla="*/ 58 w 94"/>
                <a:gd name="T35" fmla="*/ 46 h 110"/>
                <a:gd name="T36" fmla="*/ 63 w 94"/>
                <a:gd name="T37" fmla="*/ 39 h 110"/>
                <a:gd name="T38" fmla="*/ 66 w 94"/>
                <a:gd name="T39" fmla="*/ 66 h 110"/>
                <a:gd name="T40" fmla="*/ 68 w 94"/>
                <a:gd name="T41" fmla="*/ 77 h 110"/>
                <a:gd name="T42" fmla="*/ 66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6" y="23"/>
                  </a:moveTo>
                  <a:cubicBezTo>
                    <a:pt x="69" y="0"/>
                    <a:pt x="8" y="2"/>
                    <a:pt x="2" y="39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8"/>
                    <a:pt x="22" y="107"/>
                    <a:pt x="25" y="107"/>
                  </a:cubicBezTo>
                  <a:cubicBezTo>
                    <a:pt x="26" y="107"/>
                    <a:pt x="26" y="107"/>
                    <a:pt x="26" y="107"/>
                  </a:cubicBezTo>
                  <a:cubicBezTo>
                    <a:pt x="29" y="106"/>
                    <a:pt x="30" y="107"/>
                    <a:pt x="31" y="107"/>
                  </a:cubicBezTo>
                  <a:cubicBezTo>
                    <a:pt x="40" y="110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8" y="77"/>
                  </a:moveTo>
                  <a:cubicBezTo>
                    <a:pt x="31" y="79"/>
                    <a:pt x="33" y="83"/>
                    <a:pt x="33" y="89"/>
                  </a:cubicBezTo>
                  <a:cubicBezTo>
                    <a:pt x="24" y="92"/>
                    <a:pt x="29" y="81"/>
                    <a:pt x="28" y="77"/>
                  </a:cubicBezTo>
                  <a:close/>
                  <a:moveTo>
                    <a:pt x="30" y="39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4"/>
                    <a:pt x="30" y="39"/>
                  </a:cubicBezTo>
                  <a:close/>
                  <a:moveTo>
                    <a:pt x="63" y="39"/>
                  </a:moveTo>
                  <a:cubicBezTo>
                    <a:pt x="66" y="39"/>
                    <a:pt x="65" y="45"/>
                    <a:pt x="66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9"/>
                  </a:cubicBezTo>
                  <a:close/>
                  <a:moveTo>
                    <a:pt x="66" y="66"/>
                  </a:moveTo>
                  <a:cubicBezTo>
                    <a:pt x="69" y="67"/>
                    <a:pt x="68" y="73"/>
                    <a:pt x="68" y="77"/>
                  </a:cubicBezTo>
                  <a:cubicBezTo>
                    <a:pt x="62" y="76"/>
                    <a:pt x="62" y="70"/>
                    <a:pt x="66" y="66"/>
                  </a:cubicBezTo>
                  <a:close/>
                </a:path>
              </a:pathLst>
            </a:custGeom>
            <a:solidFill>
              <a:srgbClr val="EDB2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0" name="Freeform 46">
              <a:extLst>
                <a:ext uri="{FF2B5EF4-FFF2-40B4-BE49-F238E27FC236}">
                  <a16:creationId xmlns:a16="http://schemas.microsoft.com/office/drawing/2014/main" id="{B03A9C7A-4A3E-4CDF-BC8F-27021E3BCB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25270" y="1021378"/>
              <a:ext cx="141451" cy="169628"/>
            </a:xfrm>
            <a:custGeom>
              <a:avLst/>
              <a:gdLst>
                <a:gd name="T0" fmla="*/ 85 w 94"/>
                <a:gd name="T1" fmla="*/ 23 h 110"/>
                <a:gd name="T2" fmla="*/ 1 w 94"/>
                <a:gd name="T3" fmla="*/ 39 h 110"/>
                <a:gd name="T4" fmla="*/ 17 w 94"/>
                <a:gd name="T5" fmla="*/ 107 h 110"/>
                <a:gd name="T6" fmla="*/ 24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0 w 94"/>
                <a:gd name="T15" fmla="*/ 99 h 110"/>
                <a:gd name="T16" fmla="*/ 85 w 94"/>
                <a:gd name="T17" fmla="*/ 23 h 110"/>
                <a:gd name="T18" fmla="*/ 27 w 94"/>
                <a:gd name="T19" fmla="*/ 77 h 110"/>
                <a:gd name="T20" fmla="*/ 32 w 94"/>
                <a:gd name="T21" fmla="*/ 89 h 110"/>
                <a:gd name="T22" fmla="*/ 27 w 94"/>
                <a:gd name="T23" fmla="*/ 77 h 110"/>
                <a:gd name="T24" fmla="*/ 29 w 94"/>
                <a:gd name="T25" fmla="*/ 39 h 110"/>
                <a:gd name="T26" fmla="*/ 34 w 94"/>
                <a:gd name="T27" fmla="*/ 28 h 110"/>
                <a:gd name="T28" fmla="*/ 29 w 94"/>
                <a:gd name="T29" fmla="*/ 39 h 110"/>
                <a:gd name="T30" fmla="*/ 62 w 94"/>
                <a:gd name="T31" fmla="*/ 39 h 110"/>
                <a:gd name="T32" fmla="*/ 65 w 94"/>
                <a:gd name="T33" fmla="*/ 49 h 110"/>
                <a:gd name="T34" fmla="*/ 57 w 94"/>
                <a:gd name="T35" fmla="*/ 46 h 110"/>
                <a:gd name="T36" fmla="*/ 62 w 94"/>
                <a:gd name="T37" fmla="*/ 39 h 110"/>
                <a:gd name="T38" fmla="*/ 65 w 94"/>
                <a:gd name="T39" fmla="*/ 66 h 110"/>
                <a:gd name="T40" fmla="*/ 67 w 94"/>
                <a:gd name="T41" fmla="*/ 77 h 110"/>
                <a:gd name="T42" fmla="*/ 65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5" y="23"/>
                  </a:moveTo>
                  <a:cubicBezTo>
                    <a:pt x="68" y="0"/>
                    <a:pt x="7" y="2"/>
                    <a:pt x="1" y="39"/>
                  </a:cubicBezTo>
                  <a:cubicBezTo>
                    <a:pt x="20" y="48"/>
                    <a:pt x="0" y="91"/>
                    <a:pt x="17" y="107"/>
                  </a:cubicBezTo>
                  <a:cubicBezTo>
                    <a:pt x="19" y="108"/>
                    <a:pt x="22" y="107"/>
                    <a:pt x="24" y="107"/>
                  </a:cubicBezTo>
                  <a:cubicBezTo>
                    <a:pt x="25" y="107"/>
                    <a:pt x="25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39" y="110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79" y="48"/>
                    <a:pt x="85" y="23"/>
                  </a:cubicBezTo>
                  <a:close/>
                  <a:moveTo>
                    <a:pt x="27" y="77"/>
                  </a:moveTo>
                  <a:cubicBezTo>
                    <a:pt x="31" y="79"/>
                    <a:pt x="32" y="83"/>
                    <a:pt x="32" y="89"/>
                  </a:cubicBezTo>
                  <a:cubicBezTo>
                    <a:pt x="23" y="92"/>
                    <a:pt x="28" y="81"/>
                    <a:pt x="27" y="77"/>
                  </a:cubicBezTo>
                  <a:close/>
                  <a:moveTo>
                    <a:pt x="29" y="39"/>
                  </a:moveTo>
                  <a:cubicBezTo>
                    <a:pt x="23" y="37"/>
                    <a:pt x="28" y="26"/>
                    <a:pt x="34" y="28"/>
                  </a:cubicBezTo>
                  <a:cubicBezTo>
                    <a:pt x="36" y="35"/>
                    <a:pt x="29" y="34"/>
                    <a:pt x="29" y="39"/>
                  </a:cubicBezTo>
                  <a:close/>
                  <a:moveTo>
                    <a:pt x="62" y="39"/>
                  </a:moveTo>
                  <a:cubicBezTo>
                    <a:pt x="66" y="39"/>
                    <a:pt x="64" y="45"/>
                    <a:pt x="65" y="49"/>
                  </a:cubicBezTo>
                  <a:cubicBezTo>
                    <a:pt x="63" y="47"/>
                    <a:pt x="61" y="46"/>
                    <a:pt x="57" y="46"/>
                  </a:cubicBezTo>
                  <a:cubicBezTo>
                    <a:pt x="58" y="43"/>
                    <a:pt x="62" y="42"/>
                    <a:pt x="62" y="39"/>
                  </a:cubicBezTo>
                  <a:close/>
                  <a:moveTo>
                    <a:pt x="65" y="66"/>
                  </a:moveTo>
                  <a:cubicBezTo>
                    <a:pt x="68" y="67"/>
                    <a:pt x="67" y="73"/>
                    <a:pt x="67" y="77"/>
                  </a:cubicBezTo>
                  <a:cubicBezTo>
                    <a:pt x="61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F7F5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1" name="Freeform 47">
              <a:extLst>
                <a:ext uri="{FF2B5EF4-FFF2-40B4-BE49-F238E27FC236}">
                  <a16:creationId xmlns:a16="http://schemas.microsoft.com/office/drawing/2014/main" id="{7D703A90-D5F2-470F-966A-13DE41FD87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54695" y="1028224"/>
              <a:ext cx="142015" cy="168500"/>
            </a:xfrm>
            <a:custGeom>
              <a:avLst/>
              <a:gdLst>
                <a:gd name="T0" fmla="*/ 85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0 w 94"/>
                <a:gd name="T15" fmla="*/ 99 h 109"/>
                <a:gd name="T16" fmla="*/ 85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7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5" y="23"/>
                  </a:moveTo>
                  <a:cubicBezTo>
                    <a:pt x="68" y="0"/>
                    <a:pt x="7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5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80" y="48"/>
                    <a:pt x="85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3" y="36"/>
                    <a:pt x="28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7" y="46"/>
                  </a:cubicBezTo>
                  <a:cubicBezTo>
                    <a:pt x="58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2" name="Freeform 48">
              <a:extLst>
                <a:ext uri="{FF2B5EF4-FFF2-40B4-BE49-F238E27FC236}">
                  <a16:creationId xmlns:a16="http://schemas.microsoft.com/office/drawing/2014/main" id="{5C16444E-CCBC-452B-8051-96194FA2B5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84513" y="1028224"/>
              <a:ext cx="141451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6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4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6"/>
                    <a:pt x="29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8" y="46"/>
                  </a:cubicBezTo>
                  <a:cubicBezTo>
                    <a:pt x="59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C1E9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3" name="Freeform 49">
              <a:extLst>
                <a:ext uri="{FF2B5EF4-FFF2-40B4-BE49-F238E27FC236}">
                  <a16:creationId xmlns:a16="http://schemas.microsoft.com/office/drawing/2014/main" id="{2568F16E-3DAB-4E77-9160-B56678ADEC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99967" y="1016000"/>
              <a:ext cx="142015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7 h 109"/>
                <a:gd name="T6" fmla="*/ 25 w 94"/>
                <a:gd name="T7" fmla="*/ 107 h 109"/>
                <a:gd name="T8" fmla="*/ 26 w 94"/>
                <a:gd name="T9" fmla="*/ 107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9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7"/>
                    <a:pt x="22" y="107"/>
                    <a:pt x="25" y="107"/>
                  </a:cubicBezTo>
                  <a:cubicBezTo>
                    <a:pt x="25" y="107"/>
                    <a:pt x="26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9"/>
                    <a:pt x="33" y="83"/>
                    <a:pt x="32" y="89"/>
                  </a:cubicBezTo>
                  <a:cubicBezTo>
                    <a:pt x="24" y="92"/>
                    <a:pt x="29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5"/>
                    <a:pt x="65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3"/>
                    <a:pt x="68" y="76"/>
                  </a:cubicBezTo>
                  <a:cubicBezTo>
                    <a:pt x="62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58C9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94" name="文本框 93">
            <a:extLst>
              <a:ext uri="{FF2B5EF4-FFF2-40B4-BE49-F238E27FC236}">
                <a16:creationId xmlns:a16="http://schemas.microsoft.com/office/drawing/2014/main" id="{23527E4D-EF6B-4920-8B3E-A51A1C0F3FC9}"/>
              </a:ext>
            </a:extLst>
          </p:cNvPr>
          <p:cNvSpPr txBox="1"/>
          <p:nvPr/>
        </p:nvSpPr>
        <p:spPr>
          <a:xfrm>
            <a:off x="3545380" y="457981"/>
            <a:ext cx="51187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4000" dirty="0" smtClean="0">
                <a:solidFill>
                  <a:schemeClr val="bg1"/>
                </a:solidFill>
                <a:cs typeface="+mn-ea"/>
                <a:sym typeface="+mn-lt"/>
              </a:rPr>
              <a:t>01 </a:t>
            </a:r>
            <a:r>
              <a:rPr lang="en-US" altLang="zh-TW" sz="4000" dirty="0" err="1" smtClean="0">
                <a:solidFill>
                  <a:schemeClr val="bg1"/>
                </a:solidFill>
                <a:cs typeface="+mn-ea"/>
                <a:sym typeface="+mn-lt"/>
              </a:rPr>
              <a:t>Vmware</a:t>
            </a:r>
            <a:r>
              <a:rPr lang="en-US" altLang="zh-TW" sz="4000" dirty="0">
                <a:solidFill>
                  <a:schemeClr val="bg1"/>
                </a:solidFill>
                <a:cs typeface="+mn-ea"/>
                <a:sym typeface="+mn-lt"/>
              </a:rPr>
              <a:t>-</a:t>
            </a:r>
            <a:r>
              <a:rPr lang="en-US" altLang="zh-TW" sz="4000" dirty="0" smtClean="0">
                <a:solidFill>
                  <a:schemeClr val="bg1"/>
                </a:solidFill>
                <a:cs typeface="+mn-ea"/>
                <a:sym typeface="+mn-lt"/>
              </a:rPr>
              <a:t>download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3538" y="1515801"/>
            <a:ext cx="6578069" cy="5262455"/>
          </a:xfrm>
          <a:prstGeom prst="rect">
            <a:avLst/>
          </a:prstGeom>
        </p:spPr>
      </p:pic>
      <p:sp>
        <p:nvSpPr>
          <p:cNvPr id="4" name="圓角矩形 3"/>
          <p:cNvSpPr/>
          <p:nvPr/>
        </p:nvSpPr>
        <p:spPr>
          <a:xfrm>
            <a:off x="4548555" y="3153508"/>
            <a:ext cx="1155310" cy="380456"/>
          </a:xfrm>
          <a:prstGeom prst="round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52837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 xmlns:a16="http://schemas.microsoft.com/office/drawing/2014/main" xmlns:a14="http://schemas.microsoft.com/office/drawing/2010/main"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3"/>
          <a:srcRect l="52584" t="12884" r="16072" b="71152"/>
          <a:stretch/>
        </p:blipFill>
        <p:spPr>
          <a:xfrm>
            <a:off x="62164" y="1283492"/>
            <a:ext cx="3821339" cy="1557127"/>
          </a:xfrm>
          <a:prstGeom prst="rect">
            <a:avLst/>
          </a:prstGeom>
        </p:spPr>
      </p:pic>
      <p:grpSp>
        <p:nvGrpSpPr>
          <p:cNvPr id="88" name="组合 87">
            <a:extLst>
              <a:ext uri="{FF2B5EF4-FFF2-40B4-BE49-F238E27FC236}">
                <a16:creationId xmlns:a16="http://schemas.microsoft.com/office/drawing/2014/main" id="{E2249108-4EFE-45FD-BEE1-C43FD339EDC8}"/>
              </a:ext>
            </a:extLst>
          </p:cNvPr>
          <p:cNvGrpSpPr/>
          <p:nvPr/>
        </p:nvGrpSpPr>
        <p:grpSpPr>
          <a:xfrm>
            <a:off x="5371426" y="1305404"/>
            <a:ext cx="1449151" cy="180724"/>
            <a:chOff x="5392832" y="1016000"/>
            <a:chExt cx="1449150" cy="180724"/>
          </a:xfrm>
        </p:grpSpPr>
        <p:sp>
          <p:nvSpPr>
            <p:cNvPr id="89" name="Freeform 45">
              <a:extLst>
                <a:ext uri="{FF2B5EF4-FFF2-40B4-BE49-F238E27FC236}">
                  <a16:creationId xmlns:a16="http://schemas.microsoft.com/office/drawing/2014/main" id="{735A50D2-4EE9-4928-AA5B-2B1B311A06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92832" y="1021378"/>
              <a:ext cx="142015" cy="169628"/>
            </a:xfrm>
            <a:custGeom>
              <a:avLst/>
              <a:gdLst>
                <a:gd name="T0" fmla="*/ 86 w 94"/>
                <a:gd name="T1" fmla="*/ 23 h 110"/>
                <a:gd name="T2" fmla="*/ 2 w 94"/>
                <a:gd name="T3" fmla="*/ 39 h 110"/>
                <a:gd name="T4" fmla="*/ 17 w 94"/>
                <a:gd name="T5" fmla="*/ 107 h 110"/>
                <a:gd name="T6" fmla="*/ 25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1 w 94"/>
                <a:gd name="T15" fmla="*/ 99 h 110"/>
                <a:gd name="T16" fmla="*/ 86 w 94"/>
                <a:gd name="T17" fmla="*/ 23 h 110"/>
                <a:gd name="T18" fmla="*/ 28 w 94"/>
                <a:gd name="T19" fmla="*/ 77 h 110"/>
                <a:gd name="T20" fmla="*/ 33 w 94"/>
                <a:gd name="T21" fmla="*/ 89 h 110"/>
                <a:gd name="T22" fmla="*/ 28 w 94"/>
                <a:gd name="T23" fmla="*/ 77 h 110"/>
                <a:gd name="T24" fmla="*/ 30 w 94"/>
                <a:gd name="T25" fmla="*/ 39 h 110"/>
                <a:gd name="T26" fmla="*/ 35 w 94"/>
                <a:gd name="T27" fmla="*/ 28 h 110"/>
                <a:gd name="T28" fmla="*/ 30 w 94"/>
                <a:gd name="T29" fmla="*/ 39 h 110"/>
                <a:gd name="T30" fmla="*/ 63 w 94"/>
                <a:gd name="T31" fmla="*/ 39 h 110"/>
                <a:gd name="T32" fmla="*/ 66 w 94"/>
                <a:gd name="T33" fmla="*/ 49 h 110"/>
                <a:gd name="T34" fmla="*/ 58 w 94"/>
                <a:gd name="T35" fmla="*/ 46 h 110"/>
                <a:gd name="T36" fmla="*/ 63 w 94"/>
                <a:gd name="T37" fmla="*/ 39 h 110"/>
                <a:gd name="T38" fmla="*/ 66 w 94"/>
                <a:gd name="T39" fmla="*/ 66 h 110"/>
                <a:gd name="T40" fmla="*/ 68 w 94"/>
                <a:gd name="T41" fmla="*/ 77 h 110"/>
                <a:gd name="T42" fmla="*/ 66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6" y="23"/>
                  </a:moveTo>
                  <a:cubicBezTo>
                    <a:pt x="69" y="0"/>
                    <a:pt x="8" y="2"/>
                    <a:pt x="2" y="39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8"/>
                    <a:pt x="22" y="107"/>
                    <a:pt x="25" y="107"/>
                  </a:cubicBezTo>
                  <a:cubicBezTo>
                    <a:pt x="26" y="107"/>
                    <a:pt x="26" y="107"/>
                    <a:pt x="26" y="107"/>
                  </a:cubicBezTo>
                  <a:cubicBezTo>
                    <a:pt x="29" y="106"/>
                    <a:pt x="30" y="107"/>
                    <a:pt x="31" y="107"/>
                  </a:cubicBezTo>
                  <a:cubicBezTo>
                    <a:pt x="40" y="110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8" y="77"/>
                  </a:moveTo>
                  <a:cubicBezTo>
                    <a:pt x="31" y="79"/>
                    <a:pt x="33" y="83"/>
                    <a:pt x="33" y="89"/>
                  </a:cubicBezTo>
                  <a:cubicBezTo>
                    <a:pt x="24" y="92"/>
                    <a:pt x="29" y="81"/>
                    <a:pt x="28" y="77"/>
                  </a:cubicBezTo>
                  <a:close/>
                  <a:moveTo>
                    <a:pt x="30" y="39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4"/>
                    <a:pt x="30" y="39"/>
                  </a:cubicBezTo>
                  <a:close/>
                  <a:moveTo>
                    <a:pt x="63" y="39"/>
                  </a:moveTo>
                  <a:cubicBezTo>
                    <a:pt x="66" y="39"/>
                    <a:pt x="65" y="45"/>
                    <a:pt x="66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9"/>
                  </a:cubicBezTo>
                  <a:close/>
                  <a:moveTo>
                    <a:pt x="66" y="66"/>
                  </a:moveTo>
                  <a:cubicBezTo>
                    <a:pt x="69" y="67"/>
                    <a:pt x="68" y="73"/>
                    <a:pt x="68" y="77"/>
                  </a:cubicBezTo>
                  <a:cubicBezTo>
                    <a:pt x="62" y="76"/>
                    <a:pt x="62" y="70"/>
                    <a:pt x="66" y="66"/>
                  </a:cubicBezTo>
                  <a:close/>
                </a:path>
              </a:pathLst>
            </a:custGeom>
            <a:solidFill>
              <a:srgbClr val="EDB2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0" name="Freeform 46">
              <a:extLst>
                <a:ext uri="{FF2B5EF4-FFF2-40B4-BE49-F238E27FC236}">
                  <a16:creationId xmlns:a16="http://schemas.microsoft.com/office/drawing/2014/main" id="{B03A9C7A-4A3E-4CDF-BC8F-27021E3BCB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25270" y="1021378"/>
              <a:ext cx="141451" cy="169628"/>
            </a:xfrm>
            <a:custGeom>
              <a:avLst/>
              <a:gdLst>
                <a:gd name="T0" fmla="*/ 85 w 94"/>
                <a:gd name="T1" fmla="*/ 23 h 110"/>
                <a:gd name="T2" fmla="*/ 1 w 94"/>
                <a:gd name="T3" fmla="*/ 39 h 110"/>
                <a:gd name="T4" fmla="*/ 17 w 94"/>
                <a:gd name="T5" fmla="*/ 107 h 110"/>
                <a:gd name="T6" fmla="*/ 24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0 w 94"/>
                <a:gd name="T15" fmla="*/ 99 h 110"/>
                <a:gd name="T16" fmla="*/ 85 w 94"/>
                <a:gd name="T17" fmla="*/ 23 h 110"/>
                <a:gd name="T18" fmla="*/ 27 w 94"/>
                <a:gd name="T19" fmla="*/ 77 h 110"/>
                <a:gd name="T20" fmla="*/ 32 w 94"/>
                <a:gd name="T21" fmla="*/ 89 h 110"/>
                <a:gd name="T22" fmla="*/ 27 w 94"/>
                <a:gd name="T23" fmla="*/ 77 h 110"/>
                <a:gd name="T24" fmla="*/ 29 w 94"/>
                <a:gd name="T25" fmla="*/ 39 h 110"/>
                <a:gd name="T26" fmla="*/ 34 w 94"/>
                <a:gd name="T27" fmla="*/ 28 h 110"/>
                <a:gd name="T28" fmla="*/ 29 w 94"/>
                <a:gd name="T29" fmla="*/ 39 h 110"/>
                <a:gd name="T30" fmla="*/ 62 w 94"/>
                <a:gd name="T31" fmla="*/ 39 h 110"/>
                <a:gd name="T32" fmla="*/ 65 w 94"/>
                <a:gd name="T33" fmla="*/ 49 h 110"/>
                <a:gd name="T34" fmla="*/ 57 w 94"/>
                <a:gd name="T35" fmla="*/ 46 h 110"/>
                <a:gd name="T36" fmla="*/ 62 w 94"/>
                <a:gd name="T37" fmla="*/ 39 h 110"/>
                <a:gd name="T38" fmla="*/ 65 w 94"/>
                <a:gd name="T39" fmla="*/ 66 h 110"/>
                <a:gd name="T40" fmla="*/ 67 w 94"/>
                <a:gd name="T41" fmla="*/ 77 h 110"/>
                <a:gd name="T42" fmla="*/ 65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5" y="23"/>
                  </a:moveTo>
                  <a:cubicBezTo>
                    <a:pt x="68" y="0"/>
                    <a:pt x="7" y="2"/>
                    <a:pt x="1" y="39"/>
                  </a:cubicBezTo>
                  <a:cubicBezTo>
                    <a:pt x="20" y="48"/>
                    <a:pt x="0" y="91"/>
                    <a:pt x="17" y="107"/>
                  </a:cubicBezTo>
                  <a:cubicBezTo>
                    <a:pt x="19" y="108"/>
                    <a:pt x="22" y="107"/>
                    <a:pt x="24" y="107"/>
                  </a:cubicBezTo>
                  <a:cubicBezTo>
                    <a:pt x="25" y="107"/>
                    <a:pt x="25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39" y="110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79" y="48"/>
                    <a:pt x="85" y="23"/>
                  </a:cubicBezTo>
                  <a:close/>
                  <a:moveTo>
                    <a:pt x="27" y="77"/>
                  </a:moveTo>
                  <a:cubicBezTo>
                    <a:pt x="31" y="79"/>
                    <a:pt x="32" y="83"/>
                    <a:pt x="32" y="89"/>
                  </a:cubicBezTo>
                  <a:cubicBezTo>
                    <a:pt x="23" y="92"/>
                    <a:pt x="28" y="81"/>
                    <a:pt x="27" y="77"/>
                  </a:cubicBezTo>
                  <a:close/>
                  <a:moveTo>
                    <a:pt x="29" y="39"/>
                  </a:moveTo>
                  <a:cubicBezTo>
                    <a:pt x="23" y="37"/>
                    <a:pt x="28" y="26"/>
                    <a:pt x="34" y="28"/>
                  </a:cubicBezTo>
                  <a:cubicBezTo>
                    <a:pt x="36" y="35"/>
                    <a:pt x="29" y="34"/>
                    <a:pt x="29" y="39"/>
                  </a:cubicBezTo>
                  <a:close/>
                  <a:moveTo>
                    <a:pt x="62" y="39"/>
                  </a:moveTo>
                  <a:cubicBezTo>
                    <a:pt x="66" y="39"/>
                    <a:pt x="64" y="45"/>
                    <a:pt x="65" y="49"/>
                  </a:cubicBezTo>
                  <a:cubicBezTo>
                    <a:pt x="63" y="47"/>
                    <a:pt x="61" y="46"/>
                    <a:pt x="57" y="46"/>
                  </a:cubicBezTo>
                  <a:cubicBezTo>
                    <a:pt x="58" y="43"/>
                    <a:pt x="62" y="42"/>
                    <a:pt x="62" y="39"/>
                  </a:cubicBezTo>
                  <a:close/>
                  <a:moveTo>
                    <a:pt x="65" y="66"/>
                  </a:moveTo>
                  <a:cubicBezTo>
                    <a:pt x="68" y="67"/>
                    <a:pt x="67" y="73"/>
                    <a:pt x="67" y="77"/>
                  </a:cubicBezTo>
                  <a:cubicBezTo>
                    <a:pt x="61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F7F5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1" name="Freeform 47">
              <a:extLst>
                <a:ext uri="{FF2B5EF4-FFF2-40B4-BE49-F238E27FC236}">
                  <a16:creationId xmlns:a16="http://schemas.microsoft.com/office/drawing/2014/main" id="{7D703A90-D5F2-470F-966A-13DE41FD87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54695" y="1028224"/>
              <a:ext cx="142015" cy="168500"/>
            </a:xfrm>
            <a:custGeom>
              <a:avLst/>
              <a:gdLst>
                <a:gd name="T0" fmla="*/ 85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0 w 94"/>
                <a:gd name="T15" fmla="*/ 99 h 109"/>
                <a:gd name="T16" fmla="*/ 85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7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5" y="23"/>
                  </a:moveTo>
                  <a:cubicBezTo>
                    <a:pt x="68" y="0"/>
                    <a:pt x="7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5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80" y="48"/>
                    <a:pt x="85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3" y="36"/>
                    <a:pt x="28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7" y="46"/>
                  </a:cubicBezTo>
                  <a:cubicBezTo>
                    <a:pt x="58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2" name="Freeform 48">
              <a:extLst>
                <a:ext uri="{FF2B5EF4-FFF2-40B4-BE49-F238E27FC236}">
                  <a16:creationId xmlns:a16="http://schemas.microsoft.com/office/drawing/2014/main" id="{5C16444E-CCBC-452B-8051-96194FA2B5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84513" y="1028224"/>
              <a:ext cx="141451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6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4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6"/>
                    <a:pt x="29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8" y="46"/>
                  </a:cubicBezTo>
                  <a:cubicBezTo>
                    <a:pt x="59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C1E9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3" name="Freeform 49">
              <a:extLst>
                <a:ext uri="{FF2B5EF4-FFF2-40B4-BE49-F238E27FC236}">
                  <a16:creationId xmlns:a16="http://schemas.microsoft.com/office/drawing/2014/main" id="{2568F16E-3DAB-4E77-9160-B56678ADEC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99967" y="1016000"/>
              <a:ext cx="142015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7 h 109"/>
                <a:gd name="T6" fmla="*/ 25 w 94"/>
                <a:gd name="T7" fmla="*/ 107 h 109"/>
                <a:gd name="T8" fmla="*/ 26 w 94"/>
                <a:gd name="T9" fmla="*/ 107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9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7"/>
                    <a:pt x="22" y="107"/>
                    <a:pt x="25" y="107"/>
                  </a:cubicBezTo>
                  <a:cubicBezTo>
                    <a:pt x="25" y="107"/>
                    <a:pt x="26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9"/>
                    <a:pt x="33" y="83"/>
                    <a:pt x="32" y="89"/>
                  </a:cubicBezTo>
                  <a:cubicBezTo>
                    <a:pt x="24" y="92"/>
                    <a:pt x="29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5"/>
                    <a:pt x="65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3"/>
                    <a:pt x="68" y="76"/>
                  </a:cubicBezTo>
                  <a:cubicBezTo>
                    <a:pt x="62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58C9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94" name="文本框 93">
            <a:extLst>
              <a:ext uri="{FF2B5EF4-FFF2-40B4-BE49-F238E27FC236}">
                <a16:creationId xmlns:a16="http://schemas.microsoft.com/office/drawing/2014/main" id="{23527E4D-EF6B-4920-8B3E-A51A1C0F3FC9}"/>
              </a:ext>
            </a:extLst>
          </p:cNvPr>
          <p:cNvSpPr txBox="1"/>
          <p:nvPr/>
        </p:nvSpPr>
        <p:spPr>
          <a:xfrm>
            <a:off x="3789044" y="457981"/>
            <a:ext cx="463139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4000" dirty="0" smtClean="0">
                <a:solidFill>
                  <a:schemeClr val="bg1"/>
                </a:solidFill>
                <a:cs typeface="+mn-ea"/>
                <a:sym typeface="+mn-lt"/>
              </a:rPr>
              <a:t>04 UBD – </a:t>
            </a:r>
            <a:r>
              <a:rPr lang="zh-TW" altLang="en-US" sz="4000" dirty="0" smtClean="0">
                <a:solidFill>
                  <a:schemeClr val="bg1"/>
                </a:solidFill>
                <a:cs typeface="+mn-ea"/>
                <a:sym typeface="+mn-lt"/>
              </a:rPr>
              <a:t>測試 </a:t>
            </a:r>
            <a:r>
              <a:rPr lang="en-US" altLang="zh-TW" sz="4000" dirty="0" err="1" smtClean="0">
                <a:solidFill>
                  <a:srgbClr val="FFC000"/>
                </a:solidFill>
                <a:cs typeface="+mn-ea"/>
                <a:sym typeface="+mn-lt"/>
              </a:rPr>
              <a:t>ip</a:t>
            </a:r>
            <a:r>
              <a:rPr lang="zh-TW" altLang="en-US" sz="4000" dirty="0" smtClean="0">
                <a:solidFill>
                  <a:srgbClr val="FFC000"/>
                </a:solidFill>
                <a:cs typeface="+mn-ea"/>
                <a:sym typeface="+mn-lt"/>
              </a:rPr>
              <a:t>篇</a:t>
            </a:r>
            <a:endParaRPr lang="zh-CN" altLang="en-US" sz="4000" dirty="0">
              <a:solidFill>
                <a:srgbClr val="FFC000"/>
              </a:solidFill>
              <a:cs typeface="+mn-ea"/>
              <a:sym typeface="+mn-lt"/>
            </a:endParaRPr>
          </a:p>
        </p:txBody>
      </p:sp>
      <p:sp>
        <p:nvSpPr>
          <p:cNvPr id="11" name="文本框 37">
            <a:extLst>
              <a:ext uri="{FF2B5EF4-FFF2-40B4-BE49-F238E27FC236}">
                <a16:creationId xmlns:a16="http://schemas.microsoft.com/office/drawing/2014/main" id="{BF75AC70-28E4-4D92-89E0-2A7E1281F666}"/>
              </a:ext>
            </a:extLst>
          </p:cNvPr>
          <p:cNvSpPr txBox="1"/>
          <p:nvPr/>
        </p:nvSpPr>
        <p:spPr>
          <a:xfrm>
            <a:off x="7294880" y="6262822"/>
            <a:ext cx="1008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cs typeface="+mn-ea"/>
                <a:sym typeface="+mn-lt"/>
              </a:rPr>
              <a:t>4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4" name="圓角矩形 13"/>
          <p:cNvSpPr/>
          <p:nvPr/>
        </p:nvSpPr>
        <p:spPr>
          <a:xfrm>
            <a:off x="2352270" y="1630961"/>
            <a:ext cx="1737417" cy="313827"/>
          </a:xfrm>
          <a:prstGeom prst="roundRect">
            <a:avLst>
              <a:gd name="adj" fmla="val 50000"/>
            </a:avLst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文本框 43">
            <a:extLst>
              <a:ext uri="{FF2B5EF4-FFF2-40B4-BE49-F238E27FC236}">
                <a16:creationId xmlns:a16="http://schemas.microsoft.com/office/drawing/2014/main" id="{7EE35F74-7107-40AB-86F5-1DE98A02B7C4}"/>
              </a:ext>
            </a:extLst>
          </p:cNvPr>
          <p:cNvSpPr txBox="1"/>
          <p:nvPr/>
        </p:nvSpPr>
        <p:spPr>
          <a:xfrm>
            <a:off x="7799301" y="1694454"/>
            <a:ext cx="3593775" cy="135537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/>
          </a:bodyPr>
          <a:lstStyle/>
          <a:p>
            <a:pPr>
              <a:lnSpc>
                <a:spcPct val="114000"/>
              </a:lnSpc>
            </a:pPr>
            <a:r>
              <a:rPr lang="en-US" altLang="zh-CN" sz="2400" dirty="0" smtClean="0">
                <a:solidFill>
                  <a:schemeClr val="bg1"/>
                </a:solidFill>
                <a:cs typeface="+mn-ea"/>
                <a:sym typeface="+mn-lt"/>
              </a:rPr>
              <a:t>-c 4 </a:t>
            </a:r>
            <a:r>
              <a:rPr lang="zh-TW" altLang="en-US" sz="2400" dirty="0" smtClean="0">
                <a:solidFill>
                  <a:schemeClr val="bg1"/>
                </a:solidFill>
                <a:cs typeface="+mn-ea"/>
                <a:sym typeface="+mn-lt"/>
              </a:rPr>
              <a:t>代表設定</a:t>
            </a:r>
            <a:r>
              <a:rPr lang="en-US" altLang="zh-TW" sz="2400" dirty="0" smtClean="0">
                <a:solidFill>
                  <a:schemeClr val="bg1"/>
                </a:solidFill>
                <a:cs typeface="+mn-ea"/>
                <a:sym typeface="+mn-lt"/>
              </a:rPr>
              <a:t>4</a:t>
            </a:r>
            <a:r>
              <a:rPr lang="zh-TW" altLang="en-US" sz="2400" dirty="0" smtClean="0">
                <a:solidFill>
                  <a:schemeClr val="bg1"/>
                </a:solidFill>
                <a:cs typeface="+mn-ea"/>
                <a:sym typeface="+mn-lt"/>
              </a:rPr>
              <a:t>筆做回應</a:t>
            </a:r>
            <a:r>
              <a:rPr lang="en-US" altLang="zh-CN" sz="2400" dirty="0" smtClean="0">
                <a:solidFill>
                  <a:schemeClr val="bg1"/>
                </a:solidFill>
                <a:cs typeface="+mn-ea"/>
                <a:sym typeface="+mn-lt"/>
              </a:rPr>
              <a:t> </a:t>
            </a:r>
          </a:p>
          <a:p>
            <a:pPr>
              <a:lnSpc>
                <a:spcPct val="114000"/>
              </a:lnSpc>
            </a:pPr>
            <a:r>
              <a:rPr lang="en-US" altLang="zh-CN" sz="2400" dirty="0" smtClean="0">
                <a:solidFill>
                  <a:schemeClr val="bg1"/>
                </a:solidFill>
                <a:cs typeface="+mn-ea"/>
                <a:sym typeface="+mn-lt"/>
              </a:rPr>
              <a:t>Command:</a:t>
            </a:r>
            <a:endParaRPr lang="en-US" altLang="zh-TW" sz="240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>
              <a:lnSpc>
                <a:spcPct val="114000"/>
              </a:lnSpc>
            </a:pPr>
            <a:r>
              <a:rPr lang="en-US" altLang="zh-CN" sz="2400" dirty="0" smtClean="0">
                <a:solidFill>
                  <a:srgbClr val="FFFF00"/>
                </a:solidFill>
                <a:cs typeface="+mn-ea"/>
                <a:sym typeface="+mn-lt"/>
              </a:rPr>
              <a:t>ping –c 4 192.168.93.1 </a:t>
            </a:r>
          </a:p>
        </p:txBody>
      </p:sp>
      <p:pic>
        <p:nvPicPr>
          <p:cNvPr id="4" name="圖片 3" descr="畫面剪輯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40" b="7176"/>
          <a:stretch/>
        </p:blipFill>
        <p:spPr>
          <a:xfrm>
            <a:off x="62164" y="2845177"/>
            <a:ext cx="7593005" cy="3890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914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 xmlns:a16="http://schemas.microsoft.com/office/drawing/2014/main" xmlns:a14="http://schemas.microsoft.com/office/drawing/2010/main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畫面剪輯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72" y="2384344"/>
            <a:ext cx="7592485" cy="2572109"/>
          </a:xfrm>
          <a:prstGeom prst="rect">
            <a:avLst/>
          </a:prstGeom>
        </p:spPr>
      </p:pic>
      <p:grpSp>
        <p:nvGrpSpPr>
          <p:cNvPr id="88" name="组合 87">
            <a:extLst>
              <a:ext uri="{FF2B5EF4-FFF2-40B4-BE49-F238E27FC236}">
                <a16:creationId xmlns:a16="http://schemas.microsoft.com/office/drawing/2014/main" id="{E2249108-4EFE-45FD-BEE1-C43FD339EDC8}"/>
              </a:ext>
            </a:extLst>
          </p:cNvPr>
          <p:cNvGrpSpPr/>
          <p:nvPr/>
        </p:nvGrpSpPr>
        <p:grpSpPr>
          <a:xfrm>
            <a:off x="5371426" y="1305404"/>
            <a:ext cx="1449151" cy="180724"/>
            <a:chOff x="5392832" y="1016000"/>
            <a:chExt cx="1449150" cy="180724"/>
          </a:xfrm>
        </p:grpSpPr>
        <p:sp>
          <p:nvSpPr>
            <p:cNvPr id="89" name="Freeform 45">
              <a:extLst>
                <a:ext uri="{FF2B5EF4-FFF2-40B4-BE49-F238E27FC236}">
                  <a16:creationId xmlns:a16="http://schemas.microsoft.com/office/drawing/2014/main" id="{735A50D2-4EE9-4928-AA5B-2B1B311A06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92832" y="1021378"/>
              <a:ext cx="142015" cy="169628"/>
            </a:xfrm>
            <a:custGeom>
              <a:avLst/>
              <a:gdLst>
                <a:gd name="T0" fmla="*/ 86 w 94"/>
                <a:gd name="T1" fmla="*/ 23 h 110"/>
                <a:gd name="T2" fmla="*/ 2 w 94"/>
                <a:gd name="T3" fmla="*/ 39 h 110"/>
                <a:gd name="T4" fmla="*/ 17 w 94"/>
                <a:gd name="T5" fmla="*/ 107 h 110"/>
                <a:gd name="T6" fmla="*/ 25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1 w 94"/>
                <a:gd name="T15" fmla="*/ 99 h 110"/>
                <a:gd name="T16" fmla="*/ 86 w 94"/>
                <a:gd name="T17" fmla="*/ 23 h 110"/>
                <a:gd name="T18" fmla="*/ 28 w 94"/>
                <a:gd name="T19" fmla="*/ 77 h 110"/>
                <a:gd name="T20" fmla="*/ 33 w 94"/>
                <a:gd name="T21" fmla="*/ 89 h 110"/>
                <a:gd name="T22" fmla="*/ 28 w 94"/>
                <a:gd name="T23" fmla="*/ 77 h 110"/>
                <a:gd name="T24" fmla="*/ 30 w 94"/>
                <a:gd name="T25" fmla="*/ 39 h 110"/>
                <a:gd name="T26" fmla="*/ 35 w 94"/>
                <a:gd name="T27" fmla="*/ 28 h 110"/>
                <a:gd name="T28" fmla="*/ 30 w 94"/>
                <a:gd name="T29" fmla="*/ 39 h 110"/>
                <a:gd name="T30" fmla="*/ 63 w 94"/>
                <a:gd name="T31" fmla="*/ 39 h 110"/>
                <a:gd name="T32" fmla="*/ 66 w 94"/>
                <a:gd name="T33" fmla="*/ 49 h 110"/>
                <a:gd name="T34" fmla="*/ 58 w 94"/>
                <a:gd name="T35" fmla="*/ 46 h 110"/>
                <a:gd name="T36" fmla="*/ 63 w 94"/>
                <a:gd name="T37" fmla="*/ 39 h 110"/>
                <a:gd name="T38" fmla="*/ 66 w 94"/>
                <a:gd name="T39" fmla="*/ 66 h 110"/>
                <a:gd name="T40" fmla="*/ 68 w 94"/>
                <a:gd name="T41" fmla="*/ 77 h 110"/>
                <a:gd name="T42" fmla="*/ 66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6" y="23"/>
                  </a:moveTo>
                  <a:cubicBezTo>
                    <a:pt x="69" y="0"/>
                    <a:pt x="8" y="2"/>
                    <a:pt x="2" y="39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8"/>
                    <a:pt x="22" y="107"/>
                    <a:pt x="25" y="107"/>
                  </a:cubicBezTo>
                  <a:cubicBezTo>
                    <a:pt x="26" y="107"/>
                    <a:pt x="26" y="107"/>
                    <a:pt x="26" y="107"/>
                  </a:cubicBezTo>
                  <a:cubicBezTo>
                    <a:pt x="29" y="106"/>
                    <a:pt x="30" y="107"/>
                    <a:pt x="31" y="107"/>
                  </a:cubicBezTo>
                  <a:cubicBezTo>
                    <a:pt x="40" y="110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8" y="77"/>
                  </a:moveTo>
                  <a:cubicBezTo>
                    <a:pt x="31" y="79"/>
                    <a:pt x="33" y="83"/>
                    <a:pt x="33" y="89"/>
                  </a:cubicBezTo>
                  <a:cubicBezTo>
                    <a:pt x="24" y="92"/>
                    <a:pt x="29" y="81"/>
                    <a:pt x="28" y="77"/>
                  </a:cubicBezTo>
                  <a:close/>
                  <a:moveTo>
                    <a:pt x="30" y="39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4"/>
                    <a:pt x="30" y="39"/>
                  </a:cubicBezTo>
                  <a:close/>
                  <a:moveTo>
                    <a:pt x="63" y="39"/>
                  </a:moveTo>
                  <a:cubicBezTo>
                    <a:pt x="66" y="39"/>
                    <a:pt x="65" y="45"/>
                    <a:pt x="66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9"/>
                  </a:cubicBezTo>
                  <a:close/>
                  <a:moveTo>
                    <a:pt x="66" y="66"/>
                  </a:moveTo>
                  <a:cubicBezTo>
                    <a:pt x="69" y="67"/>
                    <a:pt x="68" y="73"/>
                    <a:pt x="68" y="77"/>
                  </a:cubicBezTo>
                  <a:cubicBezTo>
                    <a:pt x="62" y="76"/>
                    <a:pt x="62" y="70"/>
                    <a:pt x="66" y="66"/>
                  </a:cubicBezTo>
                  <a:close/>
                </a:path>
              </a:pathLst>
            </a:custGeom>
            <a:solidFill>
              <a:srgbClr val="EDB2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0" name="Freeform 46">
              <a:extLst>
                <a:ext uri="{FF2B5EF4-FFF2-40B4-BE49-F238E27FC236}">
                  <a16:creationId xmlns:a16="http://schemas.microsoft.com/office/drawing/2014/main" id="{B03A9C7A-4A3E-4CDF-BC8F-27021E3BCB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25270" y="1021378"/>
              <a:ext cx="141451" cy="169628"/>
            </a:xfrm>
            <a:custGeom>
              <a:avLst/>
              <a:gdLst>
                <a:gd name="T0" fmla="*/ 85 w 94"/>
                <a:gd name="T1" fmla="*/ 23 h 110"/>
                <a:gd name="T2" fmla="*/ 1 w 94"/>
                <a:gd name="T3" fmla="*/ 39 h 110"/>
                <a:gd name="T4" fmla="*/ 17 w 94"/>
                <a:gd name="T5" fmla="*/ 107 h 110"/>
                <a:gd name="T6" fmla="*/ 24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0 w 94"/>
                <a:gd name="T15" fmla="*/ 99 h 110"/>
                <a:gd name="T16" fmla="*/ 85 w 94"/>
                <a:gd name="T17" fmla="*/ 23 h 110"/>
                <a:gd name="T18" fmla="*/ 27 w 94"/>
                <a:gd name="T19" fmla="*/ 77 h 110"/>
                <a:gd name="T20" fmla="*/ 32 w 94"/>
                <a:gd name="T21" fmla="*/ 89 h 110"/>
                <a:gd name="T22" fmla="*/ 27 w 94"/>
                <a:gd name="T23" fmla="*/ 77 h 110"/>
                <a:gd name="T24" fmla="*/ 29 w 94"/>
                <a:gd name="T25" fmla="*/ 39 h 110"/>
                <a:gd name="T26" fmla="*/ 34 w 94"/>
                <a:gd name="T27" fmla="*/ 28 h 110"/>
                <a:gd name="T28" fmla="*/ 29 w 94"/>
                <a:gd name="T29" fmla="*/ 39 h 110"/>
                <a:gd name="T30" fmla="*/ 62 w 94"/>
                <a:gd name="T31" fmla="*/ 39 h 110"/>
                <a:gd name="T32" fmla="*/ 65 w 94"/>
                <a:gd name="T33" fmla="*/ 49 h 110"/>
                <a:gd name="T34" fmla="*/ 57 w 94"/>
                <a:gd name="T35" fmla="*/ 46 h 110"/>
                <a:gd name="T36" fmla="*/ 62 w 94"/>
                <a:gd name="T37" fmla="*/ 39 h 110"/>
                <a:gd name="T38" fmla="*/ 65 w 94"/>
                <a:gd name="T39" fmla="*/ 66 h 110"/>
                <a:gd name="T40" fmla="*/ 67 w 94"/>
                <a:gd name="T41" fmla="*/ 77 h 110"/>
                <a:gd name="T42" fmla="*/ 65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5" y="23"/>
                  </a:moveTo>
                  <a:cubicBezTo>
                    <a:pt x="68" y="0"/>
                    <a:pt x="7" y="2"/>
                    <a:pt x="1" y="39"/>
                  </a:cubicBezTo>
                  <a:cubicBezTo>
                    <a:pt x="20" y="48"/>
                    <a:pt x="0" y="91"/>
                    <a:pt x="17" y="107"/>
                  </a:cubicBezTo>
                  <a:cubicBezTo>
                    <a:pt x="19" y="108"/>
                    <a:pt x="22" y="107"/>
                    <a:pt x="24" y="107"/>
                  </a:cubicBezTo>
                  <a:cubicBezTo>
                    <a:pt x="25" y="107"/>
                    <a:pt x="25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39" y="110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79" y="48"/>
                    <a:pt x="85" y="23"/>
                  </a:cubicBezTo>
                  <a:close/>
                  <a:moveTo>
                    <a:pt x="27" y="77"/>
                  </a:moveTo>
                  <a:cubicBezTo>
                    <a:pt x="31" y="79"/>
                    <a:pt x="32" y="83"/>
                    <a:pt x="32" y="89"/>
                  </a:cubicBezTo>
                  <a:cubicBezTo>
                    <a:pt x="23" y="92"/>
                    <a:pt x="28" y="81"/>
                    <a:pt x="27" y="77"/>
                  </a:cubicBezTo>
                  <a:close/>
                  <a:moveTo>
                    <a:pt x="29" y="39"/>
                  </a:moveTo>
                  <a:cubicBezTo>
                    <a:pt x="23" y="37"/>
                    <a:pt x="28" y="26"/>
                    <a:pt x="34" y="28"/>
                  </a:cubicBezTo>
                  <a:cubicBezTo>
                    <a:pt x="36" y="35"/>
                    <a:pt x="29" y="34"/>
                    <a:pt x="29" y="39"/>
                  </a:cubicBezTo>
                  <a:close/>
                  <a:moveTo>
                    <a:pt x="62" y="39"/>
                  </a:moveTo>
                  <a:cubicBezTo>
                    <a:pt x="66" y="39"/>
                    <a:pt x="64" y="45"/>
                    <a:pt x="65" y="49"/>
                  </a:cubicBezTo>
                  <a:cubicBezTo>
                    <a:pt x="63" y="47"/>
                    <a:pt x="61" y="46"/>
                    <a:pt x="57" y="46"/>
                  </a:cubicBezTo>
                  <a:cubicBezTo>
                    <a:pt x="58" y="43"/>
                    <a:pt x="62" y="42"/>
                    <a:pt x="62" y="39"/>
                  </a:cubicBezTo>
                  <a:close/>
                  <a:moveTo>
                    <a:pt x="65" y="66"/>
                  </a:moveTo>
                  <a:cubicBezTo>
                    <a:pt x="68" y="67"/>
                    <a:pt x="67" y="73"/>
                    <a:pt x="67" y="77"/>
                  </a:cubicBezTo>
                  <a:cubicBezTo>
                    <a:pt x="61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F7F5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1" name="Freeform 47">
              <a:extLst>
                <a:ext uri="{FF2B5EF4-FFF2-40B4-BE49-F238E27FC236}">
                  <a16:creationId xmlns:a16="http://schemas.microsoft.com/office/drawing/2014/main" id="{7D703A90-D5F2-470F-966A-13DE41FD87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54695" y="1028224"/>
              <a:ext cx="142015" cy="168500"/>
            </a:xfrm>
            <a:custGeom>
              <a:avLst/>
              <a:gdLst>
                <a:gd name="T0" fmla="*/ 85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0 w 94"/>
                <a:gd name="T15" fmla="*/ 99 h 109"/>
                <a:gd name="T16" fmla="*/ 85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7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5" y="23"/>
                  </a:moveTo>
                  <a:cubicBezTo>
                    <a:pt x="68" y="0"/>
                    <a:pt x="7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5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80" y="48"/>
                    <a:pt x="85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3" y="36"/>
                    <a:pt x="28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7" y="46"/>
                  </a:cubicBezTo>
                  <a:cubicBezTo>
                    <a:pt x="58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2" name="Freeform 48">
              <a:extLst>
                <a:ext uri="{FF2B5EF4-FFF2-40B4-BE49-F238E27FC236}">
                  <a16:creationId xmlns:a16="http://schemas.microsoft.com/office/drawing/2014/main" id="{5C16444E-CCBC-452B-8051-96194FA2B5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84513" y="1028224"/>
              <a:ext cx="141451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6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4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6"/>
                    <a:pt x="29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8" y="46"/>
                  </a:cubicBezTo>
                  <a:cubicBezTo>
                    <a:pt x="59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C1E9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3" name="Freeform 49">
              <a:extLst>
                <a:ext uri="{FF2B5EF4-FFF2-40B4-BE49-F238E27FC236}">
                  <a16:creationId xmlns:a16="http://schemas.microsoft.com/office/drawing/2014/main" id="{2568F16E-3DAB-4E77-9160-B56678ADEC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99967" y="1016000"/>
              <a:ext cx="142015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7 h 109"/>
                <a:gd name="T6" fmla="*/ 25 w 94"/>
                <a:gd name="T7" fmla="*/ 107 h 109"/>
                <a:gd name="T8" fmla="*/ 26 w 94"/>
                <a:gd name="T9" fmla="*/ 107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9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7"/>
                    <a:pt x="22" y="107"/>
                    <a:pt x="25" y="107"/>
                  </a:cubicBezTo>
                  <a:cubicBezTo>
                    <a:pt x="25" y="107"/>
                    <a:pt x="26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9"/>
                    <a:pt x="33" y="83"/>
                    <a:pt x="32" y="89"/>
                  </a:cubicBezTo>
                  <a:cubicBezTo>
                    <a:pt x="24" y="92"/>
                    <a:pt x="29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5"/>
                    <a:pt x="65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3"/>
                    <a:pt x="68" y="76"/>
                  </a:cubicBezTo>
                  <a:cubicBezTo>
                    <a:pt x="62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58C9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94" name="文本框 93">
            <a:extLst>
              <a:ext uri="{FF2B5EF4-FFF2-40B4-BE49-F238E27FC236}">
                <a16:creationId xmlns:a16="http://schemas.microsoft.com/office/drawing/2014/main" id="{23527E4D-EF6B-4920-8B3E-A51A1C0F3FC9}"/>
              </a:ext>
            </a:extLst>
          </p:cNvPr>
          <p:cNvSpPr txBox="1"/>
          <p:nvPr/>
        </p:nvSpPr>
        <p:spPr>
          <a:xfrm>
            <a:off x="3361846" y="457981"/>
            <a:ext cx="548579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4000" dirty="0" smtClean="0">
                <a:solidFill>
                  <a:schemeClr val="bg1"/>
                </a:solidFill>
                <a:cs typeface="+mn-ea"/>
                <a:sym typeface="+mn-lt"/>
              </a:rPr>
              <a:t>04 UBD – </a:t>
            </a:r>
            <a:r>
              <a:rPr lang="zh-TW" altLang="en-US" sz="4000" dirty="0" smtClean="0">
                <a:solidFill>
                  <a:schemeClr val="bg1"/>
                </a:solidFill>
                <a:cs typeface="+mn-ea"/>
                <a:sym typeface="+mn-lt"/>
              </a:rPr>
              <a:t>測試 </a:t>
            </a:r>
            <a:r>
              <a:rPr lang="en-US" altLang="zh-TW" sz="4000" dirty="0" smtClean="0">
                <a:solidFill>
                  <a:srgbClr val="FFC000"/>
                </a:solidFill>
                <a:cs typeface="+mn-ea"/>
                <a:sym typeface="+mn-lt"/>
              </a:rPr>
              <a:t>Basic</a:t>
            </a:r>
            <a:r>
              <a:rPr lang="zh-TW" altLang="en-US" sz="4000" dirty="0" smtClean="0">
                <a:solidFill>
                  <a:srgbClr val="FFC000"/>
                </a:solidFill>
                <a:cs typeface="+mn-ea"/>
                <a:sym typeface="+mn-lt"/>
              </a:rPr>
              <a:t>篇</a:t>
            </a:r>
            <a:endParaRPr lang="zh-CN" altLang="en-US" sz="4000" dirty="0">
              <a:solidFill>
                <a:srgbClr val="FFC000"/>
              </a:solidFill>
              <a:cs typeface="+mn-ea"/>
              <a:sym typeface="+mn-lt"/>
            </a:endParaRPr>
          </a:p>
        </p:txBody>
      </p:sp>
      <p:sp>
        <p:nvSpPr>
          <p:cNvPr id="11" name="文本框 37">
            <a:extLst>
              <a:ext uri="{FF2B5EF4-FFF2-40B4-BE49-F238E27FC236}">
                <a16:creationId xmlns:a16="http://schemas.microsoft.com/office/drawing/2014/main" id="{BF75AC70-28E4-4D92-89E0-2A7E1281F666}"/>
              </a:ext>
            </a:extLst>
          </p:cNvPr>
          <p:cNvSpPr txBox="1"/>
          <p:nvPr/>
        </p:nvSpPr>
        <p:spPr>
          <a:xfrm>
            <a:off x="8510953" y="5977261"/>
            <a:ext cx="1008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cs typeface="+mn-ea"/>
                <a:sym typeface="+mn-lt"/>
              </a:rPr>
              <a:t>3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4" name="圓角矩形 13"/>
          <p:cNvSpPr/>
          <p:nvPr/>
        </p:nvSpPr>
        <p:spPr>
          <a:xfrm>
            <a:off x="2317291" y="3514124"/>
            <a:ext cx="1737417" cy="312548"/>
          </a:xfrm>
          <a:prstGeom prst="roundRect">
            <a:avLst>
              <a:gd name="adj" fmla="val 50000"/>
            </a:avLst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文本框 43">
            <a:extLst>
              <a:ext uri="{FF2B5EF4-FFF2-40B4-BE49-F238E27FC236}">
                <a16:creationId xmlns:a16="http://schemas.microsoft.com/office/drawing/2014/main" id="{7EE35F74-7107-40AB-86F5-1DE98A02B7C4}"/>
              </a:ext>
            </a:extLst>
          </p:cNvPr>
          <p:cNvSpPr txBox="1"/>
          <p:nvPr/>
        </p:nvSpPr>
        <p:spPr>
          <a:xfrm>
            <a:off x="7775214" y="2268951"/>
            <a:ext cx="3254700" cy="177638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/>
          </a:bodyPr>
          <a:lstStyle/>
          <a:p>
            <a:pPr>
              <a:lnSpc>
                <a:spcPct val="114000"/>
              </a:lnSpc>
            </a:pPr>
            <a:r>
              <a:rPr lang="zh-TW" altLang="en-US" sz="2400" dirty="0" smtClean="0">
                <a:solidFill>
                  <a:schemeClr val="bg1"/>
                </a:solidFill>
                <a:cs typeface="+mn-ea"/>
                <a:sym typeface="+mn-lt"/>
              </a:rPr>
              <a:t>為了重</a:t>
            </a:r>
            <a:r>
              <a:rPr lang="zh-TW" altLang="en-US" sz="2400" dirty="0">
                <a:solidFill>
                  <a:schemeClr val="bg1"/>
                </a:solidFill>
                <a:cs typeface="+mn-ea"/>
                <a:sym typeface="+mn-lt"/>
              </a:rPr>
              <a:t>開機</a:t>
            </a:r>
            <a:endParaRPr lang="en-US" altLang="zh-TW" sz="240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>
              <a:lnSpc>
                <a:spcPct val="114000"/>
              </a:lnSpc>
            </a:pPr>
            <a:endParaRPr lang="en-US" altLang="zh-TW" sz="240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>
              <a:lnSpc>
                <a:spcPct val="114000"/>
              </a:lnSpc>
            </a:pPr>
            <a:r>
              <a:rPr lang="en-US" altLang="zh-CN" sz="2400" dirty="0" smtClean="0">
                <a:solidFill>
                  <a:schemeClr val="bg1"/>
                </a:solidFill>
                <a:cs typeface="+mn-ea"/>
                <a:sym typeface="+mn-lt"/>
              </a:rPr>
              <a:t>Command:</a:t>
            </a:r>
          </a:p>
          <a:p>
            <a:pPr>
              <a:lnSpc>
                <a:spcPct val="114000"/>
              </a:lnSpc>
            </a:pPr>
            <a:r>
              <a:rPr lang="en-US" altLang="zh-CN" sz="2400" dirty="0" err="1" smtClean="0">
                <a:solidFill>
                  <a:srgbClr val="FFFF00"/>
                </a:solidFill>
                <a:cs typeface="+mn-ea"/>
                <a:sym typeface="+mn-lt"/>
              </a:rPr>
              <a:t>sudo</a:t>
            </a:r>
            <a:r>
              <a:rPr lang="en-US" altLang="zh-CN" sz="2400" dirty="0" smtClean="0">
                <a:solidFill>
                  <a:srgbClr val="FFFF00"/>
                </a:solidFill>
                <a:cs typeface="+mn-ea"/>
                <a:sym typeface="+mn-lt"/>
              </a:rPr>
              <a:t> reboot </a:t>
            </a:r>
            <a:endParaRPr lang="en-US" altLang="zh-CN" sz="2400" dirty="0">
              <a:solidFill>
                <a:srgbClr val="FFFF00"/>
              </a:solidFill>
              <a:cs typeface="+mn-ea"/>
              <a:sym typeface="+mn-lt"/>
            </a:endParaRPr>
          </a:p>
        </p:txBody>
      </p:sp>
      <p:sp>
        <p:nvSpPr>
          <p:cNvPr id="15" name="文本框 43">
            <a:extLst>
              <a:ext uri="{FF2B5EF4-FFF2-40B4-BE49-F238E27FC236}">
                <a16:creationId xmlns:a16="http://schemas.microsoft.com/office/drawing/2014/main" id="{7EE35F74-7107-40AB-86F5-1DE98A02B7C4}"/>
              </a:ext>
            </a:extLst>
          </p:cNvPr>
          <p:cNvSpPr txBox="1"/>
          <p:nvPr/>
        </p:nvSpPr>
        <p:spPr>
          <a:xfrm>
            <a:off x="7775214" y="4355659"/>
            <a:ext cx="3254700" cy="177638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/>
          </a:bodyPr>
          <a:lstStyle/>
          <a:p>
            <a:pPr>
              <a:lnSpc>
                <a:spcPct val="114000"/>
              </a:lnSpc>
            </a:pPr>
            <a:r>
              <a:rPr lang="zh-TW" altLang="en-US" sz="2400" dirty="0" smtClean="0">
                <a:solidFill>
                  <a:schemeClr val="bg1"/>
                </a:solidFill>
                <a:cs typeface="+mn-ea"/>
                <a:sym typeface="+mn-lt"/>
              </a:rPr>
              <a:t>為了關機</a:t>
            </a:r>
            <a:endParaRPr lang="en-US" altLang="zh-TW" sz="240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>
              <a:lnSpc>
                <a:spcPct val="114000"/>
              </a:lnSpc>
            </a:pPr>
            <a:endParaRPr lang="en-US" altLang="zh-TW" sz="240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>
              <a:lnSpc>
                <a:spcPct val="114000"/>
              </a:lnSpc>
            </a:pPr>
            <a:r>
              <a:rPr lang="en-US" altLang="zh-CN" sz="2400" dirty="0" smtClean="0">
                <a:solidFill>
                  <a:schemeClr val="bg1"/>
                </a:solidFill>
                <a:cs typeface="+mn-ea"/>
                <a:sym typeface="+mn-lt"/>
              </a:rPr>
              <a:t>Command:</a:t>
            </a:r>
          </a:p>
          <a:p>
            <a:pPr>
              <a:lnSpc>
                <a:spcPct val="114000"/>
              </a:lnSpc>
            </a:pPr>
            <a:r>
              <a:rPr lang="en-US" altLang="zh-CN" sz="2400" dirty="0" err="1" smtClean="0">
                <a:solidFill>
                  <a:srgbClr val="FFFF00"/>
                </a:solidFill>
                <a:cs typeface="+mn-ea"/>
                <a:sym typeface="+mn-lt"/>
              </a:rPr>
              <a:t>sudo</a:t>
            </a:r>
            <a:r>
              <a:rPr lang="en-US" altLang="zh-CN" sz="2400" dirty="0" smtClean="0">
                <a:solidFill>
                  <a:srgbClr val="FFFF00"/>
                </a:solidFill>
                <a:cs typeface="+mn-ea"/>
                <a:sym typeface="+mn-lt"/>
              </a:rPr>
              <a:t> </a:t>
            </a:r>
            <a:r>
              <a:rPr lang="en-US" altLang="zh-CN" sz="2400" dirty="0" err="1" smtClean="0">
                <a:solidFill>
                  <a:srgbClr val="FFFF00"/>
                </a:solidFill>
                <a:cs typeface="+mn-ea"/>
                <a:sym typeface="+mn-lt"/>
              </a:rPr>
              <a:t>poweroff</a:t>
            </a:r>
            <a:r>
              <a:rPr lang="en-US" altLang="zh-CN" sz="2400" dirty="0" smtClean="0">
                <a:solidFill>
                  <a:srgbClr val="FFFF00"/>
                </a:solidFill>
                <a:cs typeface="+mn-ea"/>
                <a:sym typeface="+mn-lt"/>
              </a:rPr>
              <a:t> </a:t>
            </a:r>
            <a:endParaRPr lang="en-US" altLang="zh-CN" sz="2400" dirty="0">
              <a:solidFill>
                <a:srgbClr val="FFFF00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43363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 xmlns:a16="http://schemas.microsoft.com/office/drawing/2014/main" xmlns:a14="http://schemas.microsoft.com/office/drawing/2010/main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 descr="畫面剪輯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748" y="1980153"/>
            <a:ext cx="7602011" cy="4515480"/>
          </a:xfrm>
          <a:prstGeom prst="rect">
            <a:avLst/>
          </a:prstGeom>
        </p:spPr>
      </p:pic>
      <p:grpSp>
        <p:nvGrpSpPr>
          <p:cNvPr id="88" name="组合 87">
            <a:extLst>
              <a:ext uri="{FF2B5EF4-FFF2-40B4-BE49-F238E27FC236}">
                <a16:creationId xmlns:a16="http://schemas.microsoft.com/office/drawing/2014/main" id="{E2249108-4EFE-45FD-BEE1-C43FD339EDC8}"/>
              </a:ext>
            </a:extLst>
          </p:cNvPr>
          <p:cNvGrpSpPr/>
          <p:nvPr/>
        </p:nvGrpSpPr>
        <p:grpSpPr>
          <a:xfrm>
            <a:off x="5371426" y="1305404"/>
            <a:ext cx="1449151" cy="180724"/>
            <a:chOff x="5392832" y="1016000"/>
            <a:chExt cx="1449150" cy="180724"/>
          </a:xfrm>
        </p:grpSpPr>
        <p:sp>
          <p:nvSpPr>
            <p:cNvPr id="89" name="Freeform 45">
              <a:extLst>
                <a:ext uri="{FF2B5EF4-FFF2-40B4-BE49-F238E27FC236}">
                  <a16:creationId xmlns:a16="http://schemas.microsoft.com/office/drawing/2014/main" id="{735A50D2-4EE9-4928-AA5B-2B1B311A06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92832" y="1021378"/>
              <a:ext cx="142015" cy="169628"/>
            </a:xfrm>
            <a:custGeom>
              <a:avLst/>
              <a:gdLst>
                <a:gd name="T0" fmla="*/ 86 w 94"/>
                <a:gd name="T1" fmla="*/ 23 h 110"/>
                <a:gd name="T2" fmla="*/ 2 w 94"/>
                <a:gd name="T3" fmla="*/ 39 h 110"/>
                <a:gd name="T4" fmla="*/ 17 w 94"/>
                <a:gd name="T5" fmla="*/ 107 h 110"/>
                <a:gd name="T6" fmla="*/ 25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1 w 94"/>
                <a:gd name="T15" fmla="*/ 99 h 110"/>
                <a:gd name="T16" fmla="*/ 86 w 94"/>
                <a:gd name="T17" fmla="*/ 23 h 110"/>
                <a:gd name="T18" fmla="*/ 28 w 94"/>
                <a:gd name="T19" fmla="*/ 77 h 110"/>
                <a:gd name="T20" fmla="*/ 33 w 94"/>
                <a:gd name="T21" fmla="*/ 89 h 110"/>
                <a:gd name="T22" fmla="*/ 28 w 94"/>
                <a:gd name="T23" fmla="*/ 77 h 110"/>
                <a:gd name="T24" fmla="*/ 30 w 94"/>
                <a:gd name="T25" fmla="*/ 39 h 110"/>
                <a:gd name="T26" fmla="*/ 35 w 94"/>
                <a:gd name="T27" fmla="*/ 28 h 110"/>
                <a:gd name="T28" fmla="*/ 30 w 94"/>
                <a:gd name="T29" fmla="*/ 39 h 110"/>
                <a:gd name="T30" fmla="*/ 63 w 94"/>
                <a:gd name="T31" fmla="*/ 39 h 110"/>
                <a:gd name="T32" fmla="*/ 66 w 94"/>
                <a:gd name="T33" fmla="*/ 49 h 110"/>
                <a:gd name="T34" fmla="*/ 58 w 94"/>
                <a:gd name="T35" fmla="*/ 46 h 110"/>
                <a:gd name="T36" fmla="*/ 63 w 94"/>
                <a:gd name="T37" fmla="*/ 39 h 110"/>
                <a:gd name="T38" fmla="*/ 66 w 94"/>
                <a:gd name="T39" fmla="*/ 66 h 110"/>
                <a:gd name="T40" fmla="*/ 68 w 94"/>
                <a:gd name="T41" fmla="*/ 77 h 110"/>
                <a:gd name="T42" fmla="*/ 66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6" y="23"/>
                  </a:moveTo>
                  <a:cubicBezTo>
                    <a:pt x="69" y="0"/>
                    <a:pt x="8" y="2"/>
                    <a:pt x="2" y="39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8"/>
                    <a:pt x="22" y="107"/>
                    <a:pt x="25" y="107"/>
                  </a:cubicBezTo>
                  <a:cubicBezTo>
                    <a:pt x="26" y="107"/>
                    <a:pt x="26" y="107"/>
                    <a:pt x="26" y="107"/>
                  </a:cubicBezTo>
                  <a:cubicBezTo>
                    <a:pt x="29" y="106"/>
                    <a:pt x="30" y="107"/>
                    <a:pt x="31" y="107"/>
                  </a:cubicBezTo>
                  <a:cubicBezTo>
                    <a:pt x="40" y="110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8" y="77"/>
                  </a:moveTo>
                  <a:cubicBezTo>
                    <a:pt x="31" y="79"/>
                    <a:pt x="33" y="83"/>
                    <a:pt x="33" y="89"/>
                  </a:cubicBezTo>
                  <a:cubicBezTo>
                    <a:pt x="24" y="92"/>
                    <a:pt x="29" y="81"/>
                    <a:pt x="28" y="77"/>
                  </a:cubicBezTo>
                  <a:close/>
                  <a:moveTo>
                    <a:pt x="30" y="39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4"/>
                    <a:pt x="30" y="39"/>
                  </a:cubicBezTo>
                  <a:close/>
                  <a:moveTo>
                    <a:pt x="63" y="39"/>
                  </a:moveTo>
                  <a:cubicBezTo>
                    <a:pt x="66" y="39"/>
                    <a:pt x="65" y="45"/>
                    <a:pt x="66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9"/>
                  </a:cubicBezTo>
                  <a:close/>
                  <a:moveTo>
                    <a:pt x="66" y="66"/>
                  </a:moveTo>
                  <a:cubicBezTo>
                    <a:pt x="69" y="67"/>
                    <a:pt x="68" y="73"/>
                    <a:pt x="68" y="77"/>
                  </a:cubicBezTo>
                  <a:cubicBezTo>
                    <a:pt x="62" y="76"/>
                    <a:pt x="62" y="70"/>
                    <a:pt x="66" y="66"/>
                  </a:cubicBezTo>
                  <a:close/>
                </a:path>
              </a:pathLst>
            </a:custGeom>
            <a:solidFill>
              <a:srgbClr val="EDB2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0" name="Freeform 46">
              <a:extLst>
                <a:ext uri="{FF2B5EF4-FFF2-40B4-BE49-F238E27FC236}">
                  <a16:creationId xmlns:a16="http://schemas.microsoft.com/office/drawing/2014/main" id="{B03A9C7A-4A3E-4CDF-BC8F-27021E3BCB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25270" y="1021378"/>
              <a:ext cx="141451" cy="169628"/>
            </a:xfrm>
            <a:custGeom>
              <a:avLst/>
              <a:gdLst>
                <a:gd name="T0" fmla="*/ 85 w 94"/>
                <a:gd name="T1" fmla="*/ 23 h 110"/>
                <a:gd name="T2" fmla="*/ 1 w 94"/>
                <a:gd name="T3" fmla="*/ 39 h 110"/>
                <a:gd name="T4" fmla="*/ 17 w 94"/>
                <a:gd name="T5" fmla="*/ 107 h 110"/>
                <a:gd name="T6" fmla="*/ 24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0 w 94"/>
                <a:gd name="T15" fmla="*/ 99 h 110"/>
                <a:gd name="T16" fmla="*/ 85 w 94"/>
                <a:gd name="T17" fmla="*/ 23 h 110"/>
                <a:gd name="T18" fmla="*/ 27 w 94"/>
                <a:gd name="T19" fmla="*/ 77 h 110"/>
                <a:gd name="T20" fmla="*/ 32 w 94"/>
                <a:gd name="T21" fmla="*/ 89 h 110"/>
                <a:gd name="T22" fmla="*/ 27 w 94"/>
                <a:gd name="T23" fmla="*/ 77 h 110"/>
                <a:gd name="T24" fmla="*/ 29 w 94"/>
                <a:gd name="T25" fmla="*/ 39 h 110"/>
                <a:gd name="T26" fmla="*/ 34 w 94"/>
                <a:gd name="T27" fmla="*/ 28 h 110"/>
                <a:gd name="T28" fmla="*/ 29 w 94"/>
                <a:gd name="T29" fmla="*/ 39 h 110"/>
                <a:gd name="T30" fmla="*/ 62 w 94"/>
                <a:gd name="T31" fmla="*/ 39 h 110"/>
                <a:gd name="T32" fmla="*/ 65 w 94"/>
                <a:gd name="T33" fmla="*/ 49 h 110"/>
                <a:gd name="T34" fmla="*/ 57 w 94"/>
                <a:gd name="T35" fmla="*/ 46 h 110"/>
                <a:gd name="T36" fmla="*/ 62 w 94"/>
                <a:gd name="T37" fmla="*/ 39 h 110"/>
                <a:gd name="T38" fmla="*/ 65 w 94"/>
                <a:gd name="T39" fmla="*/ 66 h 110"/>
                <a:gd name="T40" fmla="*/ 67 w 94"/>
                <a:gd name="T41" fmla="*/ 77 h 110"/>
                <a:gd name="T42" fmla="*/ 65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5" y="23"/>
                  </a:moveTo>
                  <a:cubicBezTo>
                    <a:pt x="68" y="0"/>
                    <a:pt x="7" y="2"/>
                    <a:pt x="1" y="39"/>
                  </a:cubicBezTo>
                  <a:cubicBezTo>
                    <a:pt x="20" y="48"/>
                    <a:pt x="0" y="91"/>
                    <a:pt x="17" y="107"/>
                  </a:cubicBezTo>
                  <a:cubicBezTo>
                    <a:pt x="19" y="108"/>
                    <a:pt x="22" y="107"/>
                    <a:pt x="24" y="107"/>
                  </a:cubicBezTo>
                  <a:cubicBezTo>
                    <a:pt x="25" y="107"/>
                    <a:pt x="25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39" y="110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79" y="48"/>
                    <a:pt x="85" y="23"/>
                  </a:cubicBezTo>
                  <a:close/>
                  <a:moveTo>
                    <a:pt x="27" y="77"/>
                  </a:moveTo>
                  <a:cubicBezTo>
                    <a:pt x="31" y="79"/>
                    <a:pt x="32" y="83"/>
                    <a:pt x="32" y="89"/>
                  </a:cubicBezTo>
                  <a:cubicBezTo>
                    <a:pt x="23" y="92"/>
                    <a:pt x="28" y="81"/>
                    <a:pt x="27" y="77"/>
                  </a:cubicBezTo>
                  <a:close/>
                  <a:moveTo>
                    <a:pt x="29" y="39"/>
                  </a:moveTo>
                  <a:cubicBezTo>
                    <a:pt x="23" y="37"/>
                    <a:pt x="28" y="26"/>
                    <a:pt x="34" y="28"/>
                  </a:cubicBezTo>
                  <a:cubicBezTo>
                    <a:pt x="36" y="35"/>
                    <a:pt x="29" y="34"/>
                    <a:pt x="29" y="39"/>
                  </a:cubicBezTo>
                  <a:close/>
                  <a:moveTo>
                    <a:pt x="62" y="39"/>
                  </a:moveTo>
                  <a:cubicBezTo>
                    <a:pt x="66" y="39"/>
                    <a:pt x="64" y="45"/>
                    <a:pt x="65" y="49"/>
                  </a:cubicBezTo>
                  <a:cubicBezTo>
                    <a:pt x="63" y="47"/>
                    <a:pt x="61" y="46"/>
                    <a:pt x="57" y="46"/>
                  </a:cubicBezTo>
                  <a:cubicBezTo>
                    <a:pt x="58" y="43"/>
                    <a:pt x="62" y="42"/>
                    <a:pt x="62" y="39"/>
                  </a:cubicBezTo>
                  <a:close/>
                  <a:moveTo>
                    <a:pt x="65" y="66"/>
                  </a:moveTo>
                  <a:cubicBezTo>
                    <a:pt x="68" y="67"/>
                    <a:pt x="67" y="73"/>
                    <a:pt x="67" y="77"/>
                  </a:cubicBezTo>
                  <a:cubicBezTo>
                    <a:pt x="61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F7F5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1" name="Freeform 47">
              <a:extLst>
                <a:ext uri="{FF2B5EF4-FFF2-40B4-BE49-F238E27FC236}">
                  <a16:creationId xmlns:a16="http://schemas.microsoft.com/office/drawing/2014/main" id="{7D703A90-D5F2-470F-966A-13DE41FD87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54695" y="1028224"/>
              <a:ext cx="142015" cy="168500"/>
            </a:xfrm>
            <a:custGeom>
              <a:avLst/>
              <a:gdLst>
                <a:gd name="T0" fmla="*/ 85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0 w 94"/>
                <a:gd name="T15" fmla="*/ 99 h 109"/>
                <a:gd name="T16" fmla="*/ 85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7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5" y="23"/>
                  </a:moveTo>
                  <a:cubicBezTo>
                    <a:pt x="68" y="0"/>
                    <a:pt x="7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5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80" y="48"/>
                    <a:pt x="85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3" y="36"/>
                    <a:pt x="28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7" y="46"/>
                  </a:cubicBezTo>
                  <a:cubicBezTo>
                    <a:pt x="58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2" name="Freeform 48">
              <a:extLst>
                <a:ext uri="{FF2B5EF4-FFF2-40B4-BE49-F238E27FC236}">
                  <a16:creationId xmlns:a16="http://schemas.microsoft.com/office/drawing/2014/main" id="{5C16444E-CCBC-452B-8051-96194FA2B5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84513" y="1028224"/>
              <a:ext cx="141451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6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4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6"/>
                    <a:pt x="29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8" y="46"/>
                  </a:cubicBezTo>
                  <a:cubicBezTo>
                    <a:pt x="59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C1E9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3" name="Freeform 49">
              <a:extLst>
                <a:ext uri="{FF2B5EF4-FFF2-40B4-BE49-F238E27FC236}">
                  <a16:creationId xmlns:a16="http://schemas.microsoft.com/office/drawing/2014/main" id="{2568F16E-3DAB-4E77-9160-B56678ADEC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99967" y="1016000"/>
              <a:ext cx="142015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7 h 109"/>
                <a:gd name="T6" fmla="*/ 25 w 94"/>
                <a:gd name="T7" fmla="*/ 107 h 109"/>
                <a:gd name="T8" fmla="*/ 26 w 94"/>
                <a:gd name="T9" fmla="*/ 107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9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7"/>
                    <a:pt x="22" y="107"/>
                    <a:pt x="25" y="107"/>
                  </a:cubicBezTo>
                  <a:cubicBezTo>
                    <a:pt x="25" y="107"/>
                    <a:pt x="26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9"/>
                    <a:pt x="33" y="83"/>
                    <a:pt x="32" y="89"/>
                  </a:cubicBezTo>
                  <a:cubicBezTo>
                    <a:pt x="24" y="92"/>
                    <a:pt x="29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5"/>
                    <a:pt x="65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3"/>
                    <a:pt x="68" y="76"/>
                  </a:cubicBezTo>
                  <a:cubicBezTo>
                    <a:pt x="62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58C9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94" name="文本框 93">
            <a:extLst>
              <a:ext uri="{FF2B5EF4-FFF2-40B4-BE49-F238E27FC236}">
                <a16:creationId xmlns:a16="http://schemas.microsoft.com/office/drawing/2014/main" id="{23527E4D-EF6B-4920-8B3E-A51A1C0F3FC9}"/>
              </a:ext>
            </a:extLst>
          </p:cNvPr>
          <p:cNvSpPr txBox="1"/>
          <p:nvPr/>
        </p:nvSpPr>
        <p:spPr>
          <a:xfrm>
            <a:off x="3361846" y="457981"/>
            <a:ext cx="548579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4000" dirty="0" smtClean="0">
                <a:solidFill>
                  <a:schemeClr val="bg1"/>
                </a:solidFill>
                <a:cs typeface="+mn-ea"/>
                <a:sym typeface="+mn-lt"/>
              </a:rPr>
              <a:t>04 UBD – </a:t>
            </a:r>
            <a:r>
              <a:rPr lang="zh-TW" altLang="en-US" sz="4000" dirty="0" smtClean="0">
                <a:solidFill>
                  <a:schemeClr val="bg1"/>
                </a:solidFill>
                <a:cs typeface="+mn-ea"/>
                <a:sym typeface="+mn-lt"/>
              </a:rPr>
              <a:t>測試 </a:t>
            </a:r>
            <a:r>
              <a:rPr lang="en-US" altLang="zh-TW" sz="4000" dirty="0" smtClean="0">
                <a:solidFill>
                  <a:srgbClr val="FFC000"/>
                </a:solidFill>
                <a:cs typeface="+mn-ea"/>
                <a:sym typeface="+mn-lt"/>
              </a:rPr>
              <a:t>Basic</a:t>
            </a:r>
            <a:r>
              <a:rPr lang="zh-TW" altLang="en-US" sz="4000" dirty="0" smtClean="0">
                <a:solidFill>
                  <a:srgbClr val="FFC000"/>
                </a:solidFill>
                <a:cs typeface="+mn-ea"/>
                <a:sym typeface="+mn-lt"/>
              </a:rPr>
              <a:t>篇</a:t>
            </a:r>
            <a:endParaRPr lang="zh-CN" altLang="en-US" sz="4000" dirty="0">
              <a:solidFill>
                <a:srgbClr val="FFC000"/>
              </a:solidFill>
              <a:cs typeface="+mn-ea"/>
              <a:sym typeface="+mn-lt"/>
            </a:endParaRPr>
          </a:p>
        </p:txBody>
      </p:sp>
      <p:sp>
        <p:nvSpPr>
          <p:cNvPr id="11" name="文本框 37">
            <a:extLst>
              <a:ext uri="{FF2B5EF4-FFF2-40B4-BE49-F238E27FC236}">
                <a16:creationId xmlns:a16="http://schemas.microsoft.com/office/drawing/2014/main" id="{BF75AC70-28E4-4D92-89E0-2A7E1281F666}"/>
              </a:ext>
            </a:extLst>
          </p:cNvPr>
          <p:cNvSpPr txBox="1"/>
          <p:nvPr/>
        </p:nvSpPr>
        <p:spPr>
          <a:xfrm>
            <a:off x="8510953" y="5977261"/>
            <a:ext cx="1008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cs typeface="+mn-ea"/>
                <a:sym typeface="+mn-lt"/>
              </a:rPr>
              <a:t>3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4" name="圓角矩形 13"/>
          <p:cNvSpPr/>
          <p:nvPr/>
        </p:nvSpPr>
        <p:spPr>
          <a:xfrm>
            <a:off x="2188337" y="3157143"/>
            <a:ext cx="1737417" cy="312548"/>
          </a:xfrm>
          <a:prstGeom prst="roundRect">
            <a:avLst>
              <a:gd name="adj" fmla="val 50000"/>
            </a:avLst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文本框 43">
            <a:extLst>
              <a:ext uri="{FF2B5EF4-FFF2-40B4-BE49-F238E27FC236}">
                <a16:creationId xmlns:a16="http://schemas.microsoft.com/office/drawing/2014/main" id="{7EE35F74-7107-40AB-86F5-1DE98A02B7C4}"/>
              </a:ext>
            </a:extLst>
          </p:cNvPr>
          <p:cNvSpPr txBox="1"/>
          <p:nvPr/>
        </p:nvSpPr>
        <p:spPr>
          <a:xfrm>
            <a:off x="7775214" y="2268951"/>
            <a:ext cx="3254700" cy="177638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/>
          </a:bodyPr>
          <a:lstStyle/>
          <a:p>
            <a:pPr>
              <a:lnSpc>
                <a:spcPct val="114000"/>
              </a:lnSpc>
            </a:pPr>
            <a:r>
              <a:rPr lang="zh-TW" altLang="en-US" sz="2400" dirty="0">
                <a:solidFill>
                  <a:schemeClr val="bg1"/>
                </a:solidFill>
                <a:cs typeface="+mn-ea"/>
                <a:sym typeface="+mn-lt"/>
              </a:rPr>
              <a:t>離開終端機</a:t>
            </a:r>
            <a:endParaRPr lang="en-US" altLang="zh-TW" sz="240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>
              <a:lnSpc>
                <a:spcPct val="114000"/>
              </a:lnSpc>
            </a:pPr>
            <a:endParaRPr lang="en-US" altLang="zh-TW" sz="240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>
              <a:lnSpc>
                <a:spcPct val="114000"/>
              </a:lnSpc>
            </a:pPr>
            <a:r>
              <a:rPr lang="en-US" altLang="zh-CN" sz="2400" dirty="0" smtClean="0">
                <a:solidFill>
                  <a:schemeClr val="bg1"/>
                </a:solidFill>
                <a:cs typeface="+mn-ea"/>
                <a:sym typeface="+mn-lt"/>
              </a:rPr>
              <a:t>Command:</a:t>
            </a:r>
          </a:p>
          <a:p>
            <a:pPr>
              <a:lnSpc>
                <a:spcPct val="114000"/>
              </a:lnSpc>
            </a:pPr>
            <a:r>
              <a:rPr lang="en-US" altLang="zh-CN" sz="2400" dirty="0" smtClean="0">
                <a:solidFill>
                  <a:srgbClr val="FFFF00"/>
                </a:solidFill>
                <a:cs typeface="+mn-ea"/>
                <a:sym typeface="+mn-lt"/>
              </a:rPr>
              <a:t>exit </a:t>
            </a:r>
            <a:endParaRPr lang="en-US" altLang="zh-CN" sz="2400" dirty="0">
              <a:solidFill>
                <a:srgbClr val="FFFF00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52593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 xmlns:a16="http://schemas.microsoft.com/office/drawing/2014/main" xmlns:a14="http://schemas.microsoft.com/office/drawing/2010/main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/>
          <a:srcRect l="-192" t="43450" r="75000"/>
          <a:stretch/>
        </p:blipFill>
        <p:spPr>
          <a:xfrm>
            <a:off x="31735" y="1305404"/>
            <a:ext cx="3071446" cy="5515706"/>
          </a:xfrm>
          <a:prstGeom prst="rect">
            <a:avLst/>
          </a:prstGeom>
        </p:spPr>
      </p:pic>
      <p:pic>
        <p:nvPicPr>
          <p:cNvPr id="5" name="圖片 4" descr="畫面剪輯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9392" y="1613441"/>
            <a:ext cx="7163800" cy="4486901"/>
          </a:xfrm>
          <a:prstGeom prst="rect">
            <a:avLst/>
          </a:prstGeom>
        </p:spPr>
      </p:pic>
      <p:grpSp>
        <p:nvGrpSpPr>
          <p:cNvPr id="88" name="组合 87">
            <a:extLst>
              <a:ext uri="{FF2B5EF4-FFF2-40B4-BE49-F238E27FC236}">
                <a16:creationId xmlns:a16="http://schemas.microsoft.com/office/drawing/2014/main" id="{E2249108-4EFE-45FD-BEE1-C43FD339EDC8}"/>
              </a:ext>
            </a:extLst>
          </p:cNvPr>
          <p:cNvGrpSpPr/>
          <p:nvPr/>
        </p:nvGrpSpPr>
        <p:grpSpPr>
          <a:xfrm>
            <a:off x="5371426" y="1305404"/>
            <a:ext cx="1449151" cy="180724"/>
            <a:chOff x="5392832" y="1016000"/>
            <a:chExt cx="1449150" cy="180724"/>
          </a:xfrm>
        </p:grpSpPr>
        <p:sp>
          <p:nvSpPr>
            <p:cNvPr id="89" name="Freeform 45">
              <a:extLst>
                <a:ext uri="{FF2B5EF4-FFF2-40B4-BE49-F238E27FC236}">
                  <a16:creationId xmlns:a16="http://schemas.microsoft.com/office/drawing/2014/main" id="{735A50D2-4EE9-4928-AA5B-2B1B311A06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92832" y="1021378"/>
              <a:ext cx="142015" cy="169628"/>
            </a:xfrm>
            <a:custGeom>
              <a:avLst/>
              <a:gdLst>
                <a:gd name="T0" fmla="*/ 86 w 94"/>
                <a:gd name="T1" fmla="*/ 23 h 110"/>
                <a:gd name="T2" fmla="*/ 2 w 94"/>
                <a:gd name="T3" fmla="*/ 39 h 110"/>
                <a:gd name="T4" fmla="*/ 17 w 94"/>
                <a:gd name="T5" fmla="*/ 107 h 110"/>
                <a:gd name="T6" fmla="*/ 25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1 w 94"/>
                <a:gd name="T15" fmla="*/ 99 h 110"/>
                <a:gd name="T16" fmla="*/ 86 w 94"/>
                <a:gd name="T17" fmla="*/ 23 h 110"/>
                <a:gd name="T18" fmla="*/ 28 w 94"/>
                <a:gd name="T19" fmla="*/ 77 h 110"/>
                <a:gd name="T20" fmla="*/ 33 w 94"/>
                <a:gd name="T21" fmla="*/ 89 h 110"/>
                <a:gd name="T22" fmla="*/ 28 w 94"/>
                <a:gd name="T23" fmla="*/ 77 h 110"/>
                <a:gd name="T24" fmla="*/ 30 w 94"/>
                <a:gd name="T25" fmla="*/ 39 h 110"/>
                <a:gd name="T26" fmla="*/ 35 w 94"/>
                <a:gd name="T27" fmla="*/ 28 h 110"/>
                <a:gd name="T28" fmla="*/ 30 w 94"/>
                <a:gd name="T29" fmla="*/ 39 h 110"/>
                <a:gd name="T30" fmla="*/ 63 w 94"/>
                <a:gd name="T31" fmla="*/ 39 h 110"/>
                <a:gd name="T32" fmla="*/ 66 w 94"/>
                <a:gd name="T33" fmla="*/ 49 h 110"/>
                <a:gd name="T34" fmla="*/ 58 w 94"/>
                <a:gd name="T35" fmla="*/ 46 h 110"/>
                <a:gd name="T36" fmla="*/ 63 w 94"/>
                <a:gd name="T37" fmla="*/ 39 h 110"/>
                <a:gd name="T38" fmla="*/ 66 w 94"/>
                <a:gd name="T39" fmla="*/ 66 h 110"/>
                <a:gd name="T40" fmla="*/ 68 w 94"/>
                <a:gd name="T41" fmla="*/ 77 h 110"/>
                <a:gd name="T42" fmla="*/ 66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6" y="23"/>
                  </a:moveTo>
                  <a:cubicBezTo>
                    <a:pt x="69" y="0"/>
                    <a:pt x="8" y="2"/>
                    <a:pt x="2" y="39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8"/>
                    <a:pt x="22" y="107"/>
                    <a:pt x="25" y="107"/>
                  </a:cubicBezTo>
                  <a:cubicBezTo>
                    <a:pt x="26" y="107"/>
                    <a:pt x="26" y="107"/>
                    <a:pt x="26" y="107"/>
                  </a:cubicBezTo>
                  <a:cubicBezTo>
                    <a:pt x="29" y="106"/>
                    <a:pt x="30" y="107"/>
                    <a:pt x="31" y="107"/>
                  </a:cubicBezTo>
                  <a:cubicBezTo>
                    <a:pt x="40" y="110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8" y="77"/>
                  </a:moveTo>
                  <a:cubicBezTo>
                    <a:pt x="31" y="79"/>
                    <a:pt x="33" y="83"/>
                    <a:pt x="33" y="89"/>
                  </a:cubicBezTo>
                  <a:cubicBezTo>
                    <a:pt x="24" y="92"/>
                    <a:pt x="29" y="81"/>
                    <a:pt x="28" y="77"/>
                  </a:cubicBezTo>
                  <a:close/>
                  <a:moveTo>
                    <a:pt x="30" y="39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4"/>
                    <a:pt x="30" y="39"/>
                  </a:cubicBezTo>
                  <a:close/>
                  <a:moveTo>
                    <a:pt x="63" y="39"/>
                  </a:moveTo>
                  <a:cubicBezTo>
                    <a:pt x="66" y="39"/>
                    <a:pt x="65" y="45"/>
                    <a:pt x="66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9"/>
                  </a:cubicBezTo>
                  <a:close/>
                  <a:moveTo>
                    <a:pt x="66" y="66"/>
                  </a:moveTo>
                  <a:cubicBezTo>
                    <a:pt x="69" y="67"/>
                    <a:pt x="68" y="73"/>
                    <a:pt x="68" y="77"/>
                  </a:cubicBezTo>
                  <a:cubicBezTo>
                    <a:pt x="62" y="76"/>
                    <a:pt x="62" y="70"/>
                    <a:pt x="66" y="66"/>
                  </a:cubicBezTo>
                  <a:close/>
                </a:path>
              </a:pathLst>
            </a:custGeom>
            <a:solidFill>
              <a:srgbClr val="EDB2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0" name="Freeform 46">
              <a:extLst>
                <a:ext uri="{FF2B5EF4-FFF2-40B4-BE49-F238E27FC236}">
                  <a16:creationId xmlns:a16="http://schemas.microsoft.com/office/drawing/2014/main" id="{B03A9C7A-4A3E-4CDF-BC8F-27021E3BCB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25270" y="1021378"/>
              <a:ext cx="141451" cy="169628"/>
            </a:xfrm>
            <a:custGeom>
              <a:avLst/>
              <a:gdLst>
                <a:gd name="T0" fmla="*/ 85 w 94"/>
                <a:gd name="T1" fmla="*/ 23 h 110"/>
                <a:gd name="T2" fmla="*/ 1 w 94"/>
                <a:gd name="T3" fmla="*/ 39 h 110"/>
                <a:gd name="T4" fmla="*/ 17 w 94"/>
                <a:gd name="T5" fmla="*/ 107 h 110"/>
                <a:gd name="T6" fmla="*/ 24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0 w 94"/>
                <a:gd name="T15" fmla="*/ 99 h 110"/>
                <a:gd name="T16" fmla="*/ 85 w 94"/>
                <a:gd name="T17" fmla="*/ 23 h 110"/>
                <a:gd name="T18" fmla="*/ 27 w 94"/>
                <a:gd name="T19" fmla="*/ 77 h 110"/>
                <a:gd name="T20" fmla="*/ 32 w 94"/>
                <a:gd name="T21" fmla="*/ 89 h 110"/>
                <a:gd name="T22" fmla="*/ 27 w 94"/>
                <a:gd name="T23" fmla="*/ 77 h 110"/>
                <a:gd name="T24" fmla="*/ 29 w 94"/>
                <a:gd name="T25" fmla="*/ 39 h 110"/>
                <a:gd name="T26" fmla="*/ 34 w 94"/>
                <a:gd name="T27" fmla="*/ 28 h 110"/>
                <a:gd name="T28" fmla="*/ 29 w 94"/>
                <a:gd name="T29" fmla="*/ 39 h 110"/>
                <a:gd name="T30" fmla="*/ 62 w 94"/>
                <a:gd name="T31" fmla="*/ 39 h 110"/>
                <a:gd name="T32" fmla="*/ 65 w 94"/>
                <a:gd name="T33" fmla="*/ 49 h 110"/>
                <a:gd name="T34" fmla="*/ 57 w 94"/>
                <a:gd name="T35" fmla="*/ 46 h 110"/>
                <a:gd name="T36" fmla="*/ 62 w 94"/>
                <a:gd name="T37" fmla="*/ 39 h 110"/>
                <a:gd name="T38" fmla="*/ 65 w 94"/>
                <a:gd name="T39" fmla="*/ 66 h 110"/>
                <a:gd name="T40" fmla="*/ 67 w 94"/>
                <a:gd name="T41" fmla="*/ 77 h 110"/>
                <a:gd name="T42" fmla="*/ 65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5" y="23"/>
                  </a:moveTo>
                  <a:cubicBezTo>
                    <a:pt x="68" y="0"/>
                    <a:pt x="7" y="2"/>
                    <a:pt x="1" y="39"/>
                  </a:cubicBezTo>
                  <a:cubicBezTo>
                    <a:pt x="20" y="48"/>
                    <a:pt x="0" y="91"/>
                    <a:pt x="17" y="107"/>
                  </a:cubicBezTo>
                  <a:cubicBezTo>
                    <a:pt x="19" y="108"/>
                    <a:pt x="22" y="107"/>
                    <a:pt x="24" y="107"/>
                  </a:cubicBezTo>
                  <a:cubicBezTo>
                    <a:pt x="25" y="107"/>
                    <a:pt x="25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39" y="110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79" y="48"/>
                    <a:pt x="85" y="23"/>
                  </a:cubicBezTo>
                  <a:close/>
                  <a:moveTo>
                    <a:pt x="27" y="77"/>
                  </a:moveTo>
                  <a:cubicBezTo>
                    <a:pt x="31" y="79"/>
                    <a:pt x="32" y="83"/>
                    <a:pt x="32" y="89"/>
                  </a:cubicBezTo>
                  <a:cubicBezTo>
                    <a:pt x="23" y="92"/>
                    <a:pt x="28" y="81"/>
                    <a:pt x="27" y="77"/>
                  </a:cubicBezTo>
                  <a:close/>
                  <a:moveTo>
                    <a:pt x="29" y="39"/>
                  </a:moveTo>
                  <a:cubicBezTo>
                    <a:pt x="23" y="37"/>
                    <a:pt x="28" y="26"/>
                    <a:pt x="34" y="28"/>
                  </a:cubicBezTo>
                  <a:cubicBezTo>
                    <a:pt x="36" y="35"/>
                    <a:pt x="29" y="34"/>
                    <a:pt x="29" y="39"/>
                  </a:cubicBezTo>
                  <a:close/>
                  <a:moveTo>
                    <a:pt x="62" y="39"/>
                  </a:moveTo>
                  <a:cubicBezTo>
                    <a:pt x="66" y="39"/>
                    <a:pt x="64" y="45"/>
                    <a:pt x="65" y="49"/>
                  </a:cubicBezTo>
                  <a:cubicBezTo>
                    <a:pt x="63" y="47"/>
                    <a:pt x="61" y="46"/>
                    <a:pt x="57" y="46"/>
                  </a:cubicBezTo>
                  <a:cubicBezTo>
                    <a:pt x="58" y="43"/>
                    <a:pt x="62" y="42"/>
                    <a:pt x="62" y="39"/>
                  </a:cubicBezTo>
                  <a:close/>
                  <a:moveTo>
                    <a:pt x="65" y="66"/>
                  </a:moveTo>
                  <a:cubicBezTo>
                    <a:pt x="68" y="67"/>
                    <a:pt x="67" y="73"/>
                    <a:pt x="67" y="77"/>
                  </a:cubicBezTo>
                  <a:cubicBezTo>
                    <a:pt x="61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F7F5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1" name="Freeform 47">
              <a:extLst>
                <a:ext uri="{FF2B5EF4-FFF2-40B4-BE49-F238E27FC236}">
                  <a16:creationId xmlns:a16="http://schemas.microsoft.com/office/drawing/2014/main" id="{7D703A90-D5F2-470F-966A-13DE41FD87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54695" y="1028224"/>
              <a:ext cx="142015" cy="168500"/>
            </a:xfrm>
            <a:custGeom>
              <a:avLst/>
              <a:gdLst>
                <a:gd name="T0" fmla="*/ 85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0 w 94"/>
                <a:gd name="T15" fmla="*/ 99 h 109"/>
                <a:gd name="T16" fmla="*/ 85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7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5" y="23"/>
                  </a:moveTo>
                  <a:cubicBezTo>
                    <a:pt x="68" y="0"/>
                    <a:pt x="7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5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80" y="48"/>
                    <a:pt x="85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3" y="36"/>
                    <a:pt x="28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7" y="46"/>
                  </a:cubicBezTo>
                  <a:cubicBezTo>
                    <a:pt x="58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2" name="Freeform 48">
              <a:extLst>
                <a:ext uri="{FF2B5EF4-FFF2-40B4-BE49-F238E27FC236}">
                  <a16:creationId xmlns:a16="http://schemas.microsoft.com/office/drawing/2014/main" id="{5C16444E-CCBC-452B-8051-96194FA2B5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84513" y="1028224"/>
              <a:ext cx="141451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6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4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6"/>
                    <a:pt x="29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8" y="46"/>
                  </a:cubicBezTo>
                  <a:cubicBezTo>
                    <a:pt x="59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C1E9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3" name="Freeform 49">
              <a:extLst>
                <a:ext uri="{FF2B5EF4-FFF2-40B4-BE49-F238E27FC236}">
                  <a16:creationId xmlns:a16="http://schemas.microsoft.com/office/drawing/2014/main" id="{2568F16E-3DAB-4E77-9160-B56678ADEC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99967" y="1016000"/>
              <a:ext cx="142015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7 h 109"/>
                <a:gd name="T6" fmla="*/ 25 w 94"/>
                <a:gd name="T7" fmla="*/ 107 h 109"/>
                <a:gd name="T8" fmla="*/ 26 w 94"/>
                <a:gd name="T9" fmla="*/ 107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9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7"/>
                    <a:pt x="22" y="107"/>
                    <a:pt x="25" y="107"/>
                  </a:cubicBezTo>
                  <a:cubicBezTo>
                    <a:pt x="25" y="107"/>
                    <a:pt x="26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9"/>
                    <a:pt x="33" y="83"/>
                    <a:pt x="32" y="89"/>
                  </a:cubicBezTo>
                  <a:cubicBezTo>
                    <a:pt x="24" y="92"/>
                    <a:pt x="29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5"/>
                    <a:pt x="65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3"/>
                    <a:pt x="68" y="76"/>
                  </a:cubicBezTo>
                  <a:cubicBezTo>
                    <a:pt x="62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58C9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94" name="文本框 93">
            <a:extLst>
              <a:ext uri="{FF2B5EF4-FFF2-40B4-BE49-F238E27FC236}">
                <a16:creationId xmlns:a16="http://schemas.microsoft.com/office/drawing/2014/main" id="{23527E4D-EF6B-4920-8B3E-A51A1C0F3FC9}"/>
              </a:ext>
            </a:extLst>
          </p:cNvPr>
          <p:cNvSpPr txBox="1"/>
          <p:nvPr/>
        </p:nvSpPr>
        <p:spPr>
          <a:xfrm>
            <a:off x="3546189" y="457981"/>
            <a:ext cx="511710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4000" dirty="0" smtClean="0">
                <a:solidFill>
                  <a:schemeClr val="bg1"/>
                </a:solidFill>
                <a:cs typeface="+mn-ea"/>
                <a:sym typeface="+mn-lt"/>
              </a:rPr>
              <a:t>04 WIN10 – </a:t>
            </a:r>
            <a:r>
              <a:rPr lang="zh-TW" altLang="en-US" sz="4000" dirty="0" smtClean="0">
                <a:solidFill>
                  <a:schemeClr val="bg1"/>
                </a:solidFill>
                <a:cs typeface="+mn-ea"/>
                <a:sym typeface="+mn-lt"/>
              </a:rPr>
              <a:t>測試 </a:t>
            </a:r>
            <a:r>
              <a:rPr lang="en-US" altLang="zh-TW" sz="4000" dirty="0" err="1" smtClean="0">
                <a:solidFill>
                  <a:srgbClr val="FFC000"/>
                </a:solidFill>
                <a:cs typeface="+mn-ea"/>
                <a:sym typeface="+mn-lt"/>
              </a:rPr>
              <a:t>ip</a:t>
            </a:r>
            <a:r>
              <a:rPr lang="zh-TW" altLang="en-US" sz="4000" dirty="0" smtClean="0">
                <a:solidFill>
                  <a:srgbClr val="FFC000"/>
                </a:solidFill>
                <a:cs typeface="+mn-ea"/>
                <a:sym typeface="+mn-lt"/>
              </a:rPr>
              <a:t>篇</a:t>
            </a:r>
            <a:endParaRPr lang="zh-CN" altLang="en-US" sz="4000" dirty="0">
              <a:solidFill>
                <a:srgbClr val="FFC000"/>
              </a:solidFill>
              <a:cs typeface="+mn-ea"/>
              <a:sym typeface="+mn-lt"/>
            </a:endParaRPr>
          </a:p>
        </p:txBody>
      </p:sp>
      <p:sp>
        <p:nvSpPr>
          <p:cNvPr id="11" name="文本框 37">
            <a:extLst>
              <a:ext uri="{FF2B5EF4-FFF2-40B4-BE49-F238E27FC236}">
                <a16:creationId xmlns:a16="http://schemas.microsoft.com/office/drawing/2014/main" id="{BF75AC70-28E4-4D92-89E0-2A7E1281F666}"/>
              </a:ext>
            </a:extLst>
          </p:cNvPr>
          <p:cNvSpPr txBox="1"/>
          <p:nvPr/>
        </p:nvSpPr>
        <p:spPr>
          <a:xfrm>
            <a:off x="8510953" y="5977261"/>
            <a:ext cx="1008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chemeClr val="bg1"/>
                </a:solidFill>
                <a:cs typeface="+mn-ea"/>
                <a:sym typeface="+mn-lt"/>
              </a:rPr>
              <a:t>18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6" name="群組 5"/>
          <p:cNvGrpSpPr/>
          <p:nvPr/>
        </p:nvGrpSpPr>
        <p:grpSpPr>
          <a:xfrm>
            <a:off x="1227200" y="5192545"/>
            <a:ext cx="4144226" cy="1355371"/>
            <a:chOff x="3827965" y="2116487"/>
            <a:chExt cx="4144226" cy="1355371"/>
          </a:xfrm>
        </p:grpSpPr>
        <p:sp>
          <p:nvSpPr>
            <p:cNvPr id="13" name="文本框 43">
              <a:extLst>
                <a:ext uri="{FF2B5EF4-FFF2-40B4-BE49-F238E27FC236}">
                  <a16:creationId xmlns:a16="http://schemas.microsoft.com/office/drawing/2014/main" id="{7EE35F74-7107-40AB-86F5-1DE98A02B7C4}"/>
                </a:ext>
              </a:extLst>
            </p:cNvPr>
            <p:cNvSpPr txBox="1"/>
            <p:nvPr/>
          </p:nvSpPr>
          <p:spPr>
            <a:xfrm>
              <a:off x="4378416" y="2116487"/>
              <a:ext cx="3593775" cy="135537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/>
            </a:bodyPr>
            <a:lstStyle/>
            <a:p>
              <a:pPr>
                <a:lnSpc>
                  <a:spcPct val="114000"/>
                </a:lnSpc>
              </a:pPr>
              <a:r>
                <a:rPr lang="zh-TW" altLang="en-US" sz="2400" dirty="0" smtClean="0">
                  <a:solidFill>
                    <a:schemeClr val="bg1"/>
                  </a:solidFill>
                  <a:cs typeface="+mn-ea"/>
                  <a:sym typeface="+mn-lt"/>
                </a:rPr>
                <a:t>左圖示</a:t>
              </a:r>
              <a:r>
                <a:rPr lang="zh-TW" altLang="en-US" sz="2400" dirty="0">
                  <a:solidFill>
                    <a:schemeClr val="bg1"/>
                  </a:solidFill>
                  <a:cs typeface="+mn-ea"/>
                  <a:sym typeface="+mn-lt"/>
                </a:rPr>
                <a:t>上點</a:t>
              </a:r>
              <a:r>
                <a:rPr lang="zh-TW" altLang="en-US" sz="2400" dirty="0" smtClean="0">
                  <a:solidFill>
                    <a:schemeClr val="bg1"/>
                  </a:solidFill>
                  <a:cs typeface="+mn-ea"/>
                  <a:sym typeface="+mn-lt"/>
                </a:rPr>
                <a:t>右鍵叫出 </a:t>
              </a:r>
              <a:r>
                <a:rPr lang="en-US" altLang="zh-TW" sz="2400" dirty="0" err="1" smtClean="0">
                  <a:solidFill>
                    <a:schemeClr val="bg1"/>
                  </a:solidFill>
                  <a:cs typeface="+mn-ea"/>
                  <a:sym typeface="+mn-lt"/>
                </a:rPr>
                <a:t>Powershell</a:t>
              </a:r>
              <a:endParaRPr lang="en-US" altLang="zh-CN" sz="2400" dirty="0" smtClean="0">
                <a:solidFill>
                  <a:schemeClr val="bg1"/>
                </a:solidFill>
                <a:cs typeface="+mn-ea"/>
                <a:sym typeface="+mn-lt"/>
              </a:endParaRPr>
            </a:p>
            <a:p>
              <a:pPr>
                <a:lnSpc>
                  <a:spcPct val="114000"/>
                </a:lnSpc>
              </a:pPr>
              <a:endParaRPr lang="en-US" altLang="zh-CN" sz="2400" dirty="0" smtClean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pic>
          <p:nvPicPr>
            <p:cNvPr id="2" name="圖片 1" descr="畫面剪輯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27965" y="2210271"/>
              <a:ext cx="495369" cy="352474"/>
            </a:xfrm>
            <a:prstGeom prst="rect">
              <a:avLst/>
            </a:prstGeom>
          </p:spPr>
        </p:pic>
      </p:grpSp>
      <p:sp>
        <p:nvSpPr>
          <p:cNvPr id="18" name="文本框 43">
            <a:extLst>
              <a:ext uri="{FF2B5EF4-FFF2-40B4-BE49-F238E27FC236}">
                <a16:creationId xmlns:a16="http://schemas.microsoft.com/office/drawing/2014/main" id="{7EE35F74-7107-40AB-86F5-1DE98A02B7C4}"/>
              </a:ext>
            </a:extLst>
          </p:cNvPr>
          <p:cNvSpPr txBox="1"/>
          <p:nvPr/>
        </p:nvSpPr>
        <p:spPr>
          <a:xfrm>
            <a:off x="8481292" y="1917192"/>
            <a:ext cx="3593775" cy="135537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/>
          </a:bodyPr>
          <a:lstStyle/>
          <a:p>
            <a:pPr>
              <a:lnSpc>
                <a:spcPct val="114000"/>
              </a:lnSpc>
            </a:pPr>
            <a:r>
              <a:rPr lang="zh-TW" altLang="en-US" sz="2400" dirty="0" smtClean="0">
                <a:solidFill>
                  <a:schemeClr val="bg1"/>
                </a:solidFill>
                <a:cs typeface="+mn-ea"/>
                <a:sym typeface="+mn-lt"/>
              </a:rPr>
              <a:t>實體電腦看網卡</a:t>
            </a:r>
            <a:r>
              <a:rPr lang="en-US" altLang="zh-TW" sz="2400" dirty="0" smtClean="0">
                <a:solidFill>
                  <a:schemeClr val="bg1"/>
                </a:solidFill>
                <a:cs typeface="+mn-ea"/>
                <a:sym typeface="+mn-lt"/>
              </a:rPr>
              <a:t>info</a:t>
            </a:r>
          </a:p>
          <a:p>
            <a:pPr>
              <a:lnSpc>
                <a:spcPct val="114000"/>
              </a:lnSpc>
            </a:pPr>
            <a:r>
              <a:rPr lang="en-US" altLang="zh-CN" sz="2400" dirty="0" smtClean="0">
                <a:solidFill>
                  <a:schemeClr val="bg1"/>
                </a:solidFill>
                <a:cs typeface="+mn-ea"/>
                <a:sym typeface="+mn-lt"/>
              </a:rPr>
              <a:t>Command:</a:t>
            </a:r>
          </a:p>
          <a:p>
            <a:pPr>
              <a:lnSpc>
                <a:spcPct val="114000"/>
              </a:lnSpc>
            </a:pPr>
            <a:r>
              <a:rPr lang="en-US" altLang="zh-CN" sz="2400" dirty="0" smtClean="0">
                <a:solidFill>
                  <a:srgbClr val="FFFF00"/>
                </a:solidFill>
                <a:cs typeface="+mn-ea"/>
                <a:sym typeface="+mn-lt"/>
              </a:rPr>
              <a:t>ipconfig</a:t>
            </a:r>
          </a:p>
        </p:txBody>
      </p:sp>
      <p:sp>
        <p:nvSpPr>
          <p:cNvPr id="19" name="圓角矩形 18"/>
          <p:cNvSpPr/>
          <p:nvPr/>
        </p:nvSpPr>
        <p:spPr>
          <a:xfrm>
            <a:off x="4835155" y="5820347"/>
            <a:ext cx="3828140" cy="313827"/>
          </a:xfrm>
          <a:prstGeom prst="roundRect">
            <a:avLst>
              <a:gd name="adj" fmla="val 50000"/>
            </a:avLst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86876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 xmlns:a16="http://schemas.microsoft.com/office/drawing/2014/main" xmlns:a14="http://schemas.microsoft.com/office/drawing/2010/main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畫面剪輯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354" y="1036661"/>
            <a:ext cx="7023216" cy="5821339"/>
          </a:xfrm>
          <a:prstGeom prst="rect">
            <a:avLst/>
          </a:prstGeom>
        </p:spPr>
      </p:pic>
      <p:grpSp>
        <p:nvGrpSpPr>
          <p:cNvPr id="88" name="组合 87">
            <a:extLst>
              <a:ext uri="{FF2B5EF4-FFF2-40B4-BE49-F238E27FC236}">
                <a16:creationId xmlns:a16="http://schemas.microsoft.com/office/drawing/2014/main" id="{E2249108-4EFE-45FD-BEE1-C43FD339EDC8}"/>
              </a:ext>
            </a:extLst>
          </p:cNvPr>
          <p:cNvGrpSpPr/>
          <p:nvPr/>
        </p:nvGrpSpPr>
        <p:grpSpPr>
          <a:xfrm>
            <a:off x="5371426" y="1305404"/>
            <a:ext cx="1449151" cy="180724"/>
            <a:chOff x="5392832" y="1016000"/>
            <a:chExt cx="1449150" cy="180724"/>
          </a:xfrm>
        </p:grpSpPr>
        <p:sp>
          <p:nvSpPr>
            <p:cNvPr id="89" name="Freeform 45">
              <a:extLst>
                <a:ext uri="{FF2B5EF4-FFF2-40B4-BE49-F238E27FC236}">
                  <a16:creationId xmlns:a16="http://schemas.microsoft.com/office/drawing/2014/main" id="{735A50D2-4EE9-4928-AA5B-2B1B311A06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92832" y="1021378"/>
              <a:ext cx="142015" cy="169628"/>
            </a:xfrm>
            <a:custGeom>
              <a:avLst/>
              <a:gdLst>
                <a:gd name="T0" fmla="*/ 86 w 94"/>
                <a:gd name="T1" fmla="*/ 23 h 110"/>
                <a:gd name="T2" fmla="*/ 2 w 94"/>
                <a:gd name="T3" fmla="*/ 39 h 110"/>
                <a:gd name="T4" fmla="*/ 17 w 94"/>
                <a:gd name="T5" fmla="*/ 107 h 110"/>
                <a:gd name="T6" fmla="*/ 25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1 w 94"/>
                <a:gd name="T15" fmla="*/ 99 h 110"/>
                <a:gd name="T16" fmla="*/ 86 w 94"/>
                <a:gd name="T17" fmla="*/ 23 h 110"/>
                <a:gd name="T18" fmla="*/ 28 w 94"/>
                <a:gd name="T19" fmla="*/ 77 h 110"/>
                <a:gd name="T20" fmla="*/ 33 w 94"/>
                <a:gd name="T21" fmla="*/ 89 h 110"/>
                <a:gd name="T22" fmla="*/ 28 w 94"/>
                <a:gd name="T23" fmla="*/ 77 h 110"/>
                <a:gd name="T24" fmla="*/ 30 w 94"/>
                <a:gd name="T25" fmla="*/ 39 h 110"/>
                <a:gd name="T26" fmla="*/ 35 w 94"/>
                <a:gd name="T27" fmla="*/ 28 h 110"/>
                <a:gd name="T28" fmla="*/ 30 w 94"/>
                <a:gd name="T29" fmla="*/ 39 h 110"/>
                <a:gd name="T30" fmla="*/ 63 w 94"/>
                <a:gd name="T31" fmla="*/ 39 h 110"/>
                <a:gd name="T32" fmla="*/ 66 w 94"/>
                <a:gd name="T33" fmla="*/ 49 h 110"/>
                <a:gd name="T34" fmla="*/ 58 w 94"/>
                <a:gd name="T35" fmla="*/ 46 h 110"/>
                <a:gd name="T36" fmla="*/ 63 w 94"/>
                <a:gd name="T37" fmla="*/ 39 h 110"/>
                <a:gd name="T38" fmla="*/ 66 w 94"/>
                <a:gd name="T39" fmla="*/ 66 h 110"/>
                <a:gd name="T40" fmla="*/ 68 w 94"/>
                <a:gd name="T41" fmla="*/ 77 h 110"/>
                <a:gd name="T42" fmla="*/ 66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6" y="23"/>
                  </a:moveTo>
                  <a:cubicBezTo>
                    <a:pt x="69" y="0"/>
                    <a:pt x="8" y="2"/>
                    <a:pt x="2" y="39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8"/>
                    <a:pt x="22" y="107"/>
                    <a:pt x="25" y="107"/>
                  </a:cubicBezTo>
                  <a:cubicBezTo>
                    <a:pt x="26" y="107"/>
                    <a:pt x="26" y="107"/>
                    <a:pt x="26" y="107"/>
                  </a:cubicBezTo>
                  <a:cubicBezTo>
                    <a:pt x="29" y="106"/>
                    <a:pt x="30" y="107"/>
                    <a:pt x="31" y="107"/>
                  </a:cubicBezTo>
                  <a:cubicBezTo>
                    <a:pt x="40" y="110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8" y="77"/>
                  </a:moveTo>
                  <a:cubicBezTo>
                    <a:pt x="31" y="79"/>
                    <a:pt x="33" y="83"/>
                    <a:pt x="33" y="89"/>
                  </a:cubicBezTo>
                  <a:cubicBezTo>
                    <a:pt x="24" y="92"/>
                    <a:pt x="29" y="81"/>
                    <a:pt x="28" y="77"/>
                  </a:cubicBezTo>
                  <a:close/>
                  <a:moveTo>
                    <a:pt x="30" y="39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4"/>
                    <a:pt x="30" y="39"/>
                  </a:cubicBezTo>
                  <a:close/>
                  <a:moveTo>
                    <a:pt x="63" y="39"/>
                  </a:moveTo>
                  <a:cubicBezTo>
                    <a:pt x="66" y="39"/>
                    <a:pt x="65" y="45"/>
                    <a:pt x="66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9"/>
                  </a:cubicBezTo>
                  <a:close/>
                  <a:moveTo>
                    <a:pt x="66" y="66"/>
                  </a:moveTo>
                  <a:cubicBezTo>
                    <a:pt x="69" y="67"/>
                    <a:pt x="68" y="73"/>
                    <a:pt x="68" y="77"/>
                  </a:cubicBezTo>
                  <a:cubicBezTo>
                    <a:pt x="62" y="76"/>
                    <a:pt x="62" y="70"/>
                    <a:pt x="66" y="66"/>
                  </a:cubicBezTo>
                  <a:close/>
                </a:path>
              </a:pathLst>
            </a:custGeom>
            <a:solidFill>
              <a:srgbClr val="EDB2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0" name="Freeform 46">
              <a:extLst>
                <a:ext uri="{FF2B5EF4-FFF2-40B4-BE49-F238E27FC236}">
                  <a16:creationId xmlns:a16="http://schemas.microsoft.com/office/drawing/2014/main" id="{B03A9C7A-4A3E-4CDF-BC8F-27021E3BCB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25270" y="1021378"/>
              <a:ext cx="141451" cy="169628"/>
            </a:xfrm>
            <a:custGeom>
              <a:avLst/>
              <a:gdLst>
                <a:gd name="T0" fmla="*/ 85 w 94"/>
                <a:gd name="T1" fmla="*/ 23 h 110"/>
                <a:gd name="T2" fmla="*/ 1 w 94"/>
                <a:gd name="T3" fmla="*/ 39 h 110"/>
                <a:gd name="T4" fmla="*/ 17 w 94"/>
                <a:gd name="T5" fmla="*/ 107 h 110"/>
                <a:gd name="T6" fmla="*/ 24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0 w 94"/>
                <a:gd name="T15" fmla="*/ 99 h 110"/>
                <a:gd name="T16" fmla="*/ 85 w 94"/>
                <a:gd name="T17" fmla="*/ 23 h 110"/>
                <a:gd name="T18" fmla="*/ 27 w 94"/>
                <a:gd name="T19" fmla="*/ 77 h 110"/>
                <a:gd name="T20" fmla="*/ 32 w 94"/>
                <a:gd name="T21" fmla="*/ 89 h 110"/>
                <a:gd name="T22" fmla="*/ 27 w 94"/>
                <a:gd name="T23" fmla="*/ 77 h 110"/>
                <a:gd name="T24" fmla="*/ 29 w 94"/>
                <a:gd name="T25" fmla="*/ 39 h 110"/>
                <a:gd name="T26" fmla="*/ 34 w 94"/>
                <a:gd name="T27" fmla="*/ 28 h 110"/>
                <a:gd name="T28" fmla="*/ 29 w 94"/>
                <a:gd name="T29" fmla="*/ 39 h 110"/>
                <a:gd name="T30" fmla="*/ 62 w 94"/>
                <a:gd name="T31" fmla="*/ 39 h 110"/>
                <a:gd name="T32" fmla="*/ 65 w 94"/>
                <a:gd name="T33" fmla="*/ 49 h 110"/>
                <a:gd name="T34" fmla="*/ 57 w 94"/>
                <a:gd name="T35" fmla="*/ 46 h 110"/>
                <a:gd name="T36" fmla="*/ 62 w 94"/>
                <a:gd name="T37" fmla="*/ 39 h 110"/>
                <a:gd name="T38" fmla="*/ 65 w 94"/>
                <a:gd name="T39" fmla="*/ 66 h 110"/>
                <a:gd name="T40" fmla="*/ 67 w 94"/>
                <a:gd name="T41" fmla="*/ 77 h 110"/>
                <a:gd name="T42" fmla="*/ 65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5" y="23"/>
                  </a:moveTo>
                  <a:cubicBezTo>
                    <a:pt x="68" y="0"/>
                    <a:pt x="7" y="2"/>
                    <a:pt x="1" y="39"/>
                  </a:cubicBezTo>
                  <a:cubicBezTo>
                    <a:pt x="20" y="48"/>
                    <a:pt x="0" y="91"/>
                    <a:pt x="17" y="107"/>
                  </a:cubicBezTo>
                  <a:cubicBezTo>
                    <a:pt x="19" y="108"/>
                    <a:pt x="22" y="107"/>
                    <a:pt x="24" y="107"/>
                  </a:cubicBezTo>
                  <a:cubicBezTo>
                    <a:pt x="25" y="107"/>
                    <a:pt x="25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39" y="110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79" y="48"/>
                    <a:pt x="85" y="23"/>
                  </a:cubicBezTo>
                  <a:close/>
                  <a:moveTo>
                    <a:pt x="27" y="77"/>
                  </a:moveTo>
                  <a:cubicBezTo>
                    <a:pt x="31" y="79"/>
                    <a:pt x="32" y="83"/>
                    <a:pt x="32" y="89"/>
                  </a:cubicBezTo>
                  <a:cubicBezTo>
                    <a:pt x="23" y="92"/>
                    <a:pt x="28" y="81"/>
                    <a:pt x="27" y="77"/>
                  </a:cubicBezTo>
                  <a:close/>
                  <a:moveTo>
                    <a:pt x="29" y="39"/>
                  </a:moveTo>
                  <a:cubicBezTo>
                    <a:pt x="23" y="37"/>
                    <a:pt x="28" y="26"/>
                    <a:pt x="34" y="28"/>
                  </a:cubicBezTo>
                  <a:cubicBezTo>
                    <a:pt x="36" y="35"/>
                    <a:pt x="29" y="34"/>
                    <a:pt x="29" y="39"/>
                  </a:cubicBezTo>
                  <a:close/>
                  <a:moveTo>
                    <a:pt x="62" y="39"/>
                  </a:moveTo>
                  <a:cubicBezTo>
                    <a:pt x="66" y="39"/>
                    <a:pt x="64" y="45"/>
                    <a:pt x="65" y="49"/>
                  </a:cubicBezTo>
                  <a:cubicBezTo>
                    <a:pt x="63" y="47"/>
                    <a:pt x="61" y="46"/>
                    <a:pt x="57" y="46"/>
                  </a:cubicBezTo>
                  <a:cubicBezTo>
                    <a:pt x="58" y="43"/>
                    <a:pt x="62" y="42"/>
                    <a:pt x="62" y="39"/>
                  </a:cubicBezTo>
                  <a:close/>
                  <a:moveTo>
                    <a:pt x="65" y="66"/>
                  </a:moveTo>
                  <a:cubicBezTo>
                    <a:pt x="68" y="67"/>
                    <a:pt x="67" y="73"/>
                    <a:pt x="67" y="77"/>
                  </a:cubicBezTo>
                  <a:cubicBezTo>
                    <a:pt x="61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F7F5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1" name="Freeform 47">
              <a:extLst>
                <a:ext uri="{FF2B5EF4-FFF2-40B4-BE49-F238E27FC236}">
                  <a16:creationId xmlns:a16="http://schemas.microsoft.com/office/drawing/2014/main" id="{7D703A90-D5F2-470F-966A-13DE41FD87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54695" y="1028224"/>
              <a:ext cx="142015" cy="168500"/>
            </a:xfrm>
            <a:custGeom>
              <a:avLst/>
              <a:gdLst>
                <a:gd name="T0" fmla="*/ 85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0 w 94"/>
                <a:gd name="T15" fmla="*/ 99 h 109"/>
                <a:gd name="T16" fmla="*/ 85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7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5" y="23"/>
                  </a:moveTo>
                  <a:cubicBezTo>
                    <a:pt x="68" y="0"/>
                    <a:pt x="7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5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80" y="48"/>
                    <a:pt x="85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3" y="36"/>
                    <a:pt x="28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7" y="46"/>
                  </a:cubicBezTo>
                  <a:cubicBezTo>
                    <a:pt x="58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2" name="Freeform 48">
              <a:extLst>
                <a:ext uri="{FF2B5EF4-FFF2-40B4-BE49-F238E27FC236}">
                  <a16:creationId xmlns:a16="http://schemas.microsoft.com/office/drawing/2014/main" id="{5C16444E-CCBC-452B-8051-96194FA2B5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84513" y="1028224"/>
              <a:ext cx="141451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6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4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6"/>
                    <a:pt x="29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8" y="46"/>
                  </a:cubicBezTo>
                  <a:cubicBezTo>
                    <a:pt x="59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C1E9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3" name="Freeform 49">
              <a:extLst>
                <a:ext uri="{FF2B5EF4-FFF2-40B4-BE49-F238E27FC236}">
                  <a16:creationId xmlns:a16="http://schemas.microsoft.com/office/drawing/2014/main" id="{2568F16E-3DAB-4E77-9160-B56678ADEC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99967" y="1016000"/>
              <a:ext cx="142015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7 h 109"/>
                <a:gd name="T6" fmla="*/ 25 w 94"/>
                <a:gd name="T7" fmla="*/ 107 h 109"/>
                <a:gd name="T8" fmla="*/ 26 w 94"/>
                <a:gd name="T9" fmla="*/ 107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9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7"/>
                    <a:pt x="22" y="107"/>
                    <a:pt x="25" y="107"/>
                  </a:cubicBezTo>
                  <a:cubicBezTo>
                    <a:pt x="25" y="107"/>
                    <a:pt x="26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9"/>
                    <a:pt x="33" y="83"/>
                    <a:pt x="32" y="89"/>
                  </a:cubicBezTo>
                  <a:cubicBezTo>
                    <a:pt x="24" y="92"/>
                    <a:pt x="29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5"/>
                    <a:pt x="65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3"/>
                    <a:pt x="68" y="76"/>
                  </a:cubicBezTo>
                  <a:cubicBezTo>
                    <a:pt x="62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58C9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94" name="文本框 93">
            <a:extLst>
              <a:ext uri="{FF2B5EF4-FFF2-40B4-BE49-F238E27FC236}">
                <a16:creationId xmlns:a16="http://schemas.microsoft.com/office/drawing/2014/main" id="{23527E4D-EF6B-4920-8B3E-A51A1C0F3FC9}"/>
              </a:ext>
            </a:extLst>
          </p:cNvPr>
          <p:cNvSpPr txBox="1"/>
          <p:nvPr/>
        </p:nvSpPr>
        <p:spPr>
          <a:xfrm>
            <a:off x="3546189" y="457981"/>
            <a:ext cx="511710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4000" dirty="0" smtClean="0">
                <a:solidFill>
                  <a:schemeClr val="bg1"/>
                </a:solidFill>
                <a:cs typeface="+mn-ea"/>
                <a:sym typeface="+mn-lt"/>
              </a:rPr>
              <a:t>04 WIN10 – </a:t>
            </a:r>
            <a:r>
              <a:rPr lang="zh-TW" altLang="en-US" sz="4000" dirty="0" smtClean="0">
                <a:solidFill>
                  <a:schemeClr val="bg1"/>
                </a:solidFill>
                <a:cs typeface="+mn-ea"/>
                <a:sym typeface="+mn-lt"/>
              </a:rPr>
              <a:t>測試 </a:t>
            </a:r>
            <a:r>
              <a:rPr lang="en-US" altLang="zh-TW" sz="4000" dirty="0" err="1" smtClean="0">
                <a:solidFill>
                  <a:srgbClr val="FFC000"/>
                </a:solidFill>
                <a:cs typeface="+mn-ea"/>
                <a:sym typeface="+mn-lt"/>
              </a:rPr>
              <a:t>ip</a:t>
            </a:r>
            <a:r>
              <a:rPr lang="zh-TW" altLang="en-US" sz="4000" dirty="0" smtClean="0">
                <a:solidFill>
                  <a:srgbClr val="FFC000"/>
                </a:solidFill>
                <a:cs typeface="+mn-ea"/>
                <a:sym typeface="+mn-lt"/>
              </a:rPr>
              <a:t>篇</a:t>
            </a:r>
            <a:endParaRPr lang="zh-CN" altLang="en-US" sz="4000" dirty="0">
              <a:solidFill>
                <a:srgbClr val="FFC000"/>
              </a:solidFill>
              <a:cs typeface="+mn-ea"/>
              <a:sym typeface="+mn-lt"/>
            </a:endParaRPr>
          </a:p>
        </p:txBody>
      </p:sp>
      <p:sp>
        <p:nvSpPr>
          <p:cNvPr id="11" name="文本框 37">
            <a:extLst>
              <a:ext uri="{FF2B5EF4-FFF2-40B4-BE49-F238E27FC236}">
                <a16:creationId xmlns:a16="http://schemas.microsoft.com/office/drawing/2014/main" id="{BF75AC70-28E4-4D92-89E0-2A7E1281F666}"/>
              </a:ext>
            </a:extLst>
          </p:cNvPr>
          <p:cNvSpPr txBox="1"/>
          <p:nvPr/>
        </p:nvSpPr>
        <p:spPr>
          <a:xfrm>
            <a:off x="8510953" y="5977261"/>
            <a:ext cx="1008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chemeClr val="bg1"/>
                </a:solidFill>
                <a:cs typeface="+mn-ea"/>
                <a:sym typeface="+mn-lt"/>
              </a:rPr>
              <a:t>18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8" name="文本框 43">
            <a:extLst>
              <a:ext uri="{FF2B5EF4-FFF2-40B4-BE49-F238E27FC236}">
                <a16:creationId xmlns:a16="http://schemas.microsoft.com/office/drawing/2014/main" id="{7EE35F74-7107-40AB-86F5-1DE98A02B7C4}"/>
              </a:ext>
            </a:extLst>
          </p:cNvPr>
          <p:cNvSpPr txBox="1"/>
          <p:nvPr/>
        </p:nvSpPr>
        <p:spPr>
          <a:xfrm>
            <a:off x="8481292" y="1917192"/>
            <a:ext cx="3593775" cy="177638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/>
          </a:bodyPr>
          <a:lstStyle/>
          <a:p>
            <a:pPr>
              <a:lnSpc>
                <a:spcPct val="114000"/>
              </a:lnSpc>
            </a:pPr>
            <a:r>
              <a:rPr lang="zh-TW" altLang="en-US" sz="2400" dirty="0" smtClean="0">
                <a:solidFill>
                  <a:schemeClr val="bg1"/>
                </a:solidFill>
                <a:cs typeface="+mn-ea"/>
                <a:sym typeface="+mn-lt"/>
              </a:rPr>
              <a:t>實體電腦</a:t>
            </a:r>
            <a:r>
              <a:rPr lang="zh-TW" altLang="en-US" sz="2400" dirty="0">
                <a:solidFill>
                  <a:schemeClr val="bg1"/>
                </a:solidFill>
                <a:cs typeface="+mn-ea"/>
                <a:sym typeface="+mn-lt"/>
              </a:rPr>
              <a:t>包含自己外的</a:t>
            </a:r>
            <a:r>
              <a:rPr lang="zh-TW" altLang="en-US" sz="2400" dirty="0" smtClean="0">
                <a:solidFill>
                  <a:schemeClr val="bg1"/>
                </a:solidFill>
                <a:cs typeface="+mn-ea"/>
                <a:sym typeface="+mn-lt"/>
              </a:rPr>
              <a:t>網</a:t>
            </a:r>
            <a:r>
              <a:rPr lang="zh-TW" altLang="en-US" sz="2400" dirty="0">
                <a:solidFill>
                  <a:schemeClr val="bg1"/>
                </a:solidFill>
                <a:cs typeface="+mn-ea"/>
                <a:sym typeface="+mn-lt"/>
              </a:rPr>
              <a:t>路設備</a:t>
            </a:r>
            <a:r>
              <a:rPr lang="en-US" altLang="zh-TW" sz="2400" dirty="0" smtClean="0">
                <a:solidFill>
                  <a:schemeClr val="bg1"/>
                </a:solidFill>
                <a:cs typeface="+mn-ea"/>
                <a:sym typeface="+mn-lt"/>
              </a:rPr>
              <a:t>info</a:t>
            </a:r>
          </a:p>
          <a:p>
            <a:pPr>
              <a:lnSpc>
                <a:spcPct val="114000"/>
              </a:lnSpc>
            </a:pPr>
            <a:r>
              <a:rPr lang="en-US" altLang="zh-CN" sz="2400" dirty="0" smtClean="0">
                <a:solidFill>
                  <a:schemeClr val="bg1"/>
                </a:solidFill>
                <a:cs typeface="+mn-ea"/>
                <a:sym typeface="+mn-lt"/>
              </a:rPr>
              <a:t>Command:</a:t>
            </a:r>
          </a:p>
          <a:p>
            <a:pPr>
              <a:lnSpc>
                <a:spcPct val="114000"/>
              </a:lnSpc>
            </a:pPr>
            <a:r>
              <a:rPr lang="en-US" altLang="zh-CN" sz="2400" dirty="0">
                <a:solidFill>
                  <a:srgbClr val="FFFF00"/>
                </a:solidFill>
                <a:cs typeface="+mn-ea"/>
                <a:sym typeface="+mn-lt"/>
              </a:rPr>
              <a:t>i</a:t>
            </a:r>
            <a:r>
              <a:rPr lang="en-US" altLang="zh-CN" sz="2400" dirty="0" smtClean="0">
                <a:solidFill>
                  <a:srgbClr val="FFFF00"/>
                </a:solidFill>
                <a:cs typeface="+mn-ea"/>
                <a:sym typeface="+mn-lt"/>
              </a:rPr>
              <a:t>pconfig  /all</a:t>
            </a:r>
          </a:p>
        </p:txBody>
      </p:sp>
      <p:sp>
        <p:nvSpPr>
          <p:cNvPr id="19" name="圓角矩形 18"/>
          <p:cNvSpPr/>
          <p:nvPr/>
        </p:nvSpPr>
        <p:spPr>
          <a:xfrm>
            <a:off x="509339" y="1760278"/>
            <a:ext cx="3828140" cy="313827"/>
          </a:xfrm>
          <a:prstGeom prst="roundRect">
            <a:avLst>
              <a:gd name="adj" fmla="val 50000"/>
            </a:avLst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86759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 xmlns:a16="http://schemas.microsoft.com/office/drawing/2014/main" xmlns:a14="http://schemas.microsoft.com/office/drawing/2010/main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76475A9-0C11-47D4-B76B-E82A7B3327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711" y="374546"/>
            <a:ext cx="10442579" cy="6108908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760E346-626D-450E-99D6-FD24570088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2538" y="394817"/>
            <a:ext cx="6626927" cy="606836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7805959E-BF8B-40EC-943D-7182C4FAD8E1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82538" y="5066856"/>
            <a:ext cx="6626927" cy="1069536"/>
          </a:xfrm>
          <a:prstGeom prst="rect">
            <a:avLst/>
          </a:prstGeom>
        </p:spPr>
      </p:pic>
      <p:grpSp>
        <p:nvGrpSpPr>
          <p:cNvPr id="15" name="组合 14">
            <a:extLst>
              <a:ext uri="{FF2B5EF4-FFF2-40B4-BE49-F238E27FC236}">
                <a16:creationId xmlns:a16="http://schemas.microsoft.com/office/drawing/2014/main" id="{19EE9AE7-318B-421B-9EE8-42308AE29802}"/>
              </a:ext>
            </a:extLst>
          </p:cNvPr>
          <p:cNvGrpSpPr/>
          <p:nvPr/>
        </p:nvGrpSpPr>
        <p:grpSpPr>
          <a:xfrm>
            <a:off x="3758436" y="2793548"/>
            <a:ext cx="2223265" cy="2913495"/>
            <a:chOff x="1472495" y="2148114"/>
            <a:chExt cx="1793924" cy="2350862"/>
          </a:xfrm>
        </p:grpSpPr>
        <p:grpSp>
          <p:nvGrpSpPr>
            <p:cNvPr id="16" name="Group 4">
              <a:extLst>
                <a:ext uri="{FF2B5EF4-FFF2-40B4-BE49-F238E27FC236}">
                  <a16:creationId xmlns:a16="http://schemas.microsoft.com/office/drawing/2014/main" id="{58080200-3E46-4480-B7C2-CCE838FDB264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1472495" y="2148114"/>
              <a:ext cx="1793924" cy="2350862"/>
              <a:chOff x="1228" y="423"/>
              <a:chExt cx="1224" cy="1604"/>
            </a:xfrm>
            <a:solidFill>
              <a:schemeClr val="bg1"/>
            </a:solidFill>
          </p:grpSpPr>
          <p:sp>
            <p:nvSpPr>
              <p:cNvPr id="18" name="Freeform 5">
                <a:extLst>
                  <a:ext uri="{FF2B5EF4-FFF2-40B4-BE49-F238E27FC236}">
                    <a16:creationId xmlns:a16="http://schemas.microsoft.com/office/drawing/2014/main" id="{16211288-DF51-4539-A1C1-E20FEA034B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6" y="823"/>
                <a:ext cx="934" cy="1105"/>
              </a:xfrm>
              <a:custGeom>
                <a:avLst/>
                <a:gdLst>
                  <a:gd name="T0" fmla="*/ 304 w 348"/>
                  <a:gd name="T1" fmla="*/ 292 h 412"/>
                  <a:gd name="T2" fmla="*/ 286 w 348"/>
                  <a:gd name="T3" fmla="*/ 311 h 412"/>
                  <a:gd name="T4" fmla="*/ 234 w 348"/>
                  <a:gd name="T5" fmla="*/ 314 h 412"/>
                  <a:gd name="T6" fmla="*/ 199 w 348"/>
                  <a:gd name="T7" fmla="*/ 299 h 412"/>
                  <a:gd name="T8" fmla="*/ 113 w 348"/>
                  <a:gd name="T9" fmla="*/ 215 h 412"/>
                  <a:gd name="T10" fmla="*/ 148 w 348"/>
                  <a:gd name="T11" fmla="*/ 100 h 412"/>
                  <a:gd name="T12" fmla="*/ 169 w 348"/>
                  <a:gd name="T13" fmla="*/ 65 h 412"/>
                  <a:gd name="T14" fmla="*/ 151 w 348"/>
                  <a:gd name="T15" fmla="*/ 55 h 412"/>
                  <a:gd name="T16" fmla="*/ 149 w 348"/>
                  <a:gd name="T17" fmla="*/ 45 h 412"/>
                  <a:gd name="T18" fmla="*/ 101 w 348"/>
                  <a:gd name="T19" fmla="*/ 12 h 412"/>
                  <a:gd name="T20" fmla="*/ 33 w 348"/>
                  <a:gd name="T21" fmla="*/ 70 h 412"/>
                  <a:gd name="T22" fmla="*/ 9 w 348"/>
                  <a:gd name="T23" fmla="*/ 115 h 412"/>
                  <a:gd name="T24" fmla="*/ 14 w 348"/>
                  <a:gd name="T25" fmla="*/ 215 h 412"/>
                  <a:gd name="T26" fmla="*/ 74 w 348"/>
                  <a:gd name="T27" fmla="*/ 335 h 412"/>
                  <a:gd name="T28" fmla="*/ 193 w 348"/>
                  <a:gd name="T29" fmla="*/ 357 h 412"/>
                  <a:gd name="T30" fmla="*/ 310 w 348"/>
                  <a:gd name="T31" fmla="*/ 344 h 412"/>
                  <a:gd name="T32" fmla="*/ 336 w 348"/>
                  <a:gd name="T33" fmla="*/ 317 h 412"/>
                  <a:gd name="T34" fmla="*/ 304 w 348"/>
                  <a:gd name="T35" fmla="*/ 292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48" h="412">
                    <a:moveTo>
                      <a:pt x="304" y="292"/>
                    </a:moveTo>
                    <a:cubicBezTo>
                      <a:pt x="299" y="299"/>
                      <a:pt x="292" y="306"/>
                      <a:pt x="286" y="311"/>
                    </a:cubicBezTo>
                    <a:cubicBezTo>
                      <a:pt x="264" y="327"/>
                      <a:pt x="230" y="341"/>
                      <a:pt x="234" y="314"/>
                    </a:cubicBezTo>
                    <a:cubicBezTo>
                      <a:pt x="236" y="294"/>
                      <a:pt x="211" y="290"/>
                      <a:pt x="199" y="299"/>
                    </a:cubicBezTo>
                    <a:cubicBezTo>
                      <a:pt x="149" y="339"/>
                      <a:pt x="123" y="250"/>
                      <a:pt x="113" y="215"/>
                    </a:cubicBezTo>
                    <a:cubicBezTo>
                      <a:pt x="109" y="198"/>
                      <a:pt x="112" y="74"/>
                      <a:pt x="148" y="100"/>
                    </a:cubicBezTo>
                    <a:cubicBezTo>
                      <a:pt x="170" y="115"/>
                      <a:pt x="190" y="80"/>
                      <a:pt x="169" y="65"/>
                    </a:cubicBezTo>
                    <a:cubicBezTo>
                      <a:pt x="163" y="60"/>
                      <a:pt x="157" y="57"/>
                      <a:pt x="151" y="55"/>
                    </a:cubicBezTo>
                    <a:cubicBezTo>
                      <a:pt x="151" y="52"/>
                      <a:pt x="151" y="48"/>
                      <a:pt x="149" y="45"/>
                    </a:cubicBezTo>
                    <a:cubicBezTo>
                      <a:pt x="136" y="17"/>
                      <a:pt x="119" y="9"/>
                      <a:pt x="101" y="12"/>
                    </a:cubicBezTo>
                    <a:cubicBezTo>
                      <a:pt x="71" y="0"/>
                      <a:pt x="46" y="33"/>
                      <a:pt x="33" y="70"/>
                    </a:cubicBezTo>
                    <a:cubicBezTo>
                      <a:pt x="22" y="86"/>
                      <a:pt x="13" y="103"/>
                      <a:pt x="9" y="115"/>
                    </a:cubicBezTo>
                    <a:cubicBezTo>
                      <a:pt x="0" y="142"/>
                      <a:pt x="3" y="179"/>
                      <a:pt x="14" y="215"/>
                    </a:cubicBezTo>
                    <a:cubicBezTo>
                      <a:pt x="13" y="258"/>
                      <a:pt x="40" y="303"/>
                      <a:pt x="74" y="335"/>
                    </a:cubicBezTo>
                    <a:cubicBezTo>
                      <a:pt x="105" y="389"/>
                      <a:pt x="149" y="412"/>
                      <a:pt x="193" y="357"/>
                    </a:cubicBezTo>
                    <a:cubicBezTo>
                      <a:pt x="231" y="381"/>
                      <a:pt x="275" y="371"/>
                      <a:pt x="310" y="344"/>
                    </a:cubicBezTo>
                    <a:cubicBezTo>
                      <a:pt x="321" y="336"/>
                      <a:pt x="331" y="327"/>
                      <a:pt x="336" y="317"/>
                    </a:cubicBezTo>
                    <a:cubicBezTo>
                      <a:pt x="348" y="298"/>
                      <a:pt x="319" y="274"/>
                      <a:pt x="304" y="292"/>
                    </a:cubicBezTo>
                    <a:close/>
                  </a:path>
                </a:pathLst>
              </a:custGeom>
              <a:solidFill>
                <a:srgbClr val="58C9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9" name="Freeform 6">
                <a:extLst>
                  <a:ext uri="{FF2B5EF4-FFF2-40B4-BE49-F238E27FC236}">
                    <a16:creationId xmlns:a16="http://schemas.microsoft.com/office/drawing/2014/main" id="{382A3149-C1F6-4716-80BF-57F1FCB06E5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28" y="423"/>
                <a:ext cx="1224" cy="1604"/>
              </a:xfrm>
              <a:custGeom>
                <a:avLst/>
                <a:gdLst>
                  <a:gd name="T0" fmla="*/ 337 w 456"/>
                  <a:gd name="T1" fmla="*/ 113 h 598"/>
                  <a:gd name="T2" fmla="*/ 196 w 456"/>
                  <a:gd name="T3" fmla="*/ 167 h 598"/>
                  <a:gd name="T4" fmla="*/ 193 w 456"/>
                  <a:gd name="T5" fmla="*/ 145 h 598"/>
                  <a:gd name="T6" fmla="*/ 244 w 456"/>
                  <a:gd name="T7" fmla="*/ 14 h 598"/>
                  <a:gd name="T8" fmla="*/ 232 w 456"/>
                  <a:gd name="T9" fmla="*/ 7 h 598"/>
                  <a:gd name="T10" fmla="*/ 184 w 456"/>
                  <a:gd name="T11" fmla="*/ 116 h 598"/>
                  <a:gd name="T12" fmla="*/ 171 w 456"/>
                  <a:gd name="T13" fmla="*/ 93 h 598"/>
                  <a:gd name="T14" fmla="*/ 86 w 456"/>
                  <a:gd name="T15" fmla="*/ 35 h 598"/>
                  <a:gd name="T16" fmla="*/ 82 w 456"/>
                  <a:gd name="T17" fmla="*/ 32 h 598"/>
                  <a:gd name="T18" fmla="*/ 72 w 456"/>
                  <a:gd name="T19" fmla="*/ 38 h 598"/>
                  <a:gd name="T20" fmla="*/ 132 w 456"/>
                  <a:gd name="T21" fmla="*/ 147 h 598"/>
                  <a:gd name="T22" fmla="*/ 95 w 456"/>
                  <a:gd name="T23" fmla="*/ 151 h 598"/>
                  <a:gd name="T24" fmla="*/ 8 w 456"/>
                  <a:gd name="T25" fmla="*/ 277 h 598"/>
                  <a:gd name="T26" fmla="*/ 35 w 456"/>
                  <a:gd name="T27" fmla="*/ 409 h 598"/>
                  <a:gd name="T28" fmla="*/ 118 w 456"/>
                  <a:gd name="T29" fmla="*/ 527 h 598"/>
                  <a:gd name="T30" fmla="*/ 220 w 456"/>
                  <a:gd name="T31" fmla="*/ 516 h 598"/>
                  <a:gd name="T32" fmla="*/ 242 w 456"/>
                  <a:gd name="T33" fmla="*/ 519 h 598"/>
                  <a:gd name="T34" fmla="*/ 268 w 456"/>
                  <a:gd name="T35" fmla="*/ 528 h 598"/>
                  <a:gd name="T36" fmla="*/ 319 w 456"/>
                  <a:gd name="T37" fmla="*/ 518 h 598"/>
                  <a:gd name="T38" fmla="*/ 404 w 456"/>
                  <a:gd name="T39" fmla="*/ 409 h 598"/>
                  <a:gd name="T40" fmla="*/ 447 w 456"/>
                  <a:gd name="T41" fmla="*/ 267 h 598"/>
                  <a:gd name="T42" fmla="*/ 337 w 456"/>
                  <a:gd name="T43" fmla="*/ 113 h 598"/>
                  <a:gd name="T44" fmla="*/ 176 w 456"/>
                  <a:gd name="T45" fmla="*/ 179 h 598"/>
                  <a:gd name="T46" fmla="*/ 90 w 456"/>
                  <a:gd name="T47" fmla="*/ 59 h 598"/>
                  <a:gd name="T48" fmla="*/ 176 w 456"/>
                  <a:gd name="T49" fmla="*/ 179 h 598"/>
                  <a:gd name="T50" fmla="*/ 435 w 456"/>
                  <a:gd name="T51" fmla="*/ 257 h 598"/>
                  <a:gd name="T52" fmla="*/ 230 w 456"/>
                  <a:gd name="T53" fmla="*/ 495 h 598"/>
                  <a:gd name="T54" fmla="*/ 220 w 456"/>
                  <a:gd name="T55" fmla="*/ 495 h 598"/>
                  <a:gd name="T56" fmla="*/ 32 w 456"/>
                  <a:gd name="T57" fmla="*/ 363 h 598"/>
                  <a:gd name="T58" fmla="*/ 43 w 456"/>
                  <a:gd name="T59" fmla="*/ 219 h 598"/>
                  <a:gd name="T60" fmla="*/ 105 w 456"/>
                  <a:gd name="T61" fmla="*/ 161 h 598"/>
                  <a:gd name="T62" fmla="*/ 180 w 456"/>
                  <a:gd name="T63" fmla="*/ 216 h 598"/>
                  <a:gd name="T64" fmla="*/ 187 w 456"/>
                  <a:gd name="T65" fmla="*/ 220 h 598"/>
                  <a:gd name="T66" fmla="*/ 193 w 456"/>
                  <a:gd name="T67" fmla="*/ 214 h 598"/>
                  <a:gd name="T68" fmla="*/ 193 w 456"/>
                  <a:gd name="T69" fmla="*/ 211 h 598"/>
                  <a:gd name="T70" fmla="*/ 197 w 456"/>
                  <a:gd name="T71" fmla="*/ 204 h 598"/>
                  <a:gd name="T72" fmla="*/ 196 w 456"/>
                  <a:gd name="T73" fmla="*/ 200 h 598"/>
                  <a:gd name="T74" fmla="*/ 197 w 456"/>
                  <a:gd name="T75" fmla="*/ 197 h 598"/>
                  <a:gd name="T76" fmla="*/ 197 w 456"/>
                  <a:gd name="T77" fmla="*/ 195 h 598"/>
                  <a:gd name="T78" fmla="*/ 334 w 456"/>
                  <a:gd name="T79" fmla="*/ 126 h 598"/>
                  <a:gd name="T80" fmla="*/ 435 w 456"/>
                  <a:gd name="T81" fmla="*/ 257 h 5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56" h="598">
                    <a:moveTo>
                      <a:pt x="337" y="113"/>
                    </a:moveTo>
                    <a:cubicBezTo>
                      <a:pt x="281" y="102"/>
                      <a:pt x="224" y="122"/>
                      <a:pt x="196" y="167"/>
                    </a:cubicBezTo>
                    <a:cubicBezTo>
                      <a:pt x="196" y="160"/>
                      <a:pt x="195" y="152"/>
                      <a:pt x="193" y="145"/>
                    </a:cubicBezTo>
                    <a:cubicBezTo>
                      <a:pt x="197" y="98"/>
                      <a:pt x="217" y="53"/>
                      <a:pt x="244" y="14"/>
                    </a:cubicBezTo>
                    <a:cubicBezTo>
                      <a:pt x="248" y="7"/>
                      <a:pt x="237" y="0"/>
                      <a:pt x="232" y="7"/>
                    </a:cubicBezTo>
                    <a:cubicBezTo>
                      <a:pt x="210" y="41"/>
                      <a:pt x="192" y="78"/>
                      <a:pt x="184" y="116"/>
                    </a:cubicBezTo>
                    <a:cubicBezTo>
                      <a:pt x="181" y="108"/>
                      <a:pt x="176" y="100"/>
                      <a:pt x="171" y="93"/>
                    </a:cubicBezTo>
                    <a:cubicBezTo>
                      <a:pt x="156" y="63"/>
                      <a:pt x="130" y="42"/>
                      <a:pt x="86" y="35"/>
                    </a:cubicBezTo>
                    <a:cubicBezTo>
                      <a:pt x="85" y="34"/>
                      <a:pt x="84" y="33"/>
                      <a:pt x="82" y="32"/>
                    </a:cubicBezTo>
                    <a:cubicBezTo>
                      <a:pt x="77" y="28"/>
                      <a:pt x="71" y="32"/>
                      <a:pt x="72" y="38"/>
                    </a:cubicBezTo>
                    <a:cubicBezTo>
                      <a:pt x="78" y="83"/>
                      <a:pt x="105" y="115"/>
                      <a:pt x="132" y="147"/>
                    </a:cubicBezTo>
                    <a:cubicBezTo>
                      <a:pt x="121" y="144"/>
                      <a:pt x="109" y="145"/>
                      <a:pt x="95" y="151"/>
                    </a:cubicBezTo>
                    <a:cubicBezTo>
                      <a:pt x="46" y="172"/>
                      <a:pt x="17" y="227"/>
                      <a:pt x="8" y="277"/>
                    </a:cubicBezTo>
                    <a:cubicBezTo>
                      <a:pt x="0" y="322"/>
                      <a:pt x="18" y="369"/>
                      <a:pt x="35" y="409"/>
                    </a:cubicBezTo>
                    <a:cubicBezTo>
                      <a:pt x="53" y="453"/>
                      <a:pt x="79" y="498"/>
                      <a:pt x="118" y="527"/>
                    </a:cubicBezTo>
                    <a:cubicBezTo>
                      <a:pt x="152" y="553"/>
                      <a:pt x="191" y="544"/>
                      <a:pt x="220" y="516"/>
                    </a:cubicBezTo>
                    <a:cubicBezTo>
                      <a:pt x="230" y="506"/>
                      <a:pt x="229" y="512"/>
                      <a:pt x="242" y="519"/>
                    </a:cubicBezTo>
                    <a:cubicBezTo>
                      <a:pt x="250" y="523"/>
                      <a:pt x="259" y="526"/>
                      <a:pt x="268" y="528"/>
                    </a:cubicBezTo>
                    <a:cubicBezTo>
                      <a:pt x="286" y="531"/>
                      <a:pt x="303" y="526"/>
                      <a:pt x="319" y="518"/>
                    </a:cubicBezTo>
                    <a:cubicBezTo>
                      <a:pt x="360" y="497"/>
                      <a:pt x="386" y="449"/>
                      <a:pt x="404" y="409"/>
                    </a:cubicBezTo>
                    <a:cubicBezTo>
                      <a:pt x="425" y="364"/>
                      <a:pt x="441" y="315"/>
                      <a:pt x="447" y="267"/>
                    </a:cubicBezTo>
                    <a:cubicBezTo>
                      <a:pt x="456" y="191"/>
                      <a:pt x="413" y="129"/>
                      <a:pt x="337" y="113"/>
                    </a:cubicBezTo>
                    <a:close/>
                    <a:moveTo>
                      <a:pt x="176" y="179"/>
                    </a:moveTo>
                    <a:cubicBezTo>
                      <a:pt x="145" y="139"/>
                      <a:pt x="106" y="106"/>
                      <a:pt x="90" y="59"/>
                    </a:cubicBezTo>
                    <a:cubicBezTo>
                      <a:pt x="125" y="95"/>
                      <a:pt x="163" y="131"/>
                      <a:pt x="176" y="179"/>
                    </a:cubicBezTo>
                    <a:close/>
                    <a:moveTo>
                      <a:pt x="435" y="257"/>
                    </a:moveTo>
                    <a:cubicBezTo>
                      <a:pt x="428" y="337"/>
                      <a:pt x="348" y="588"/>
                      <a:pt x="230" y="495"/>
                    </a:cubicBezTo>
                    <a:cubicBezTo>
                      <a:pt x="227" y="493"/>
                      <a:pt x="223" y="492"/>
                      <a:pt x="220" y="495"/>
                    </a:cubicBezTo>
                    <a:cubicBezTo>
                      <a:pt x="134" y="598"/>
                      <a:pt x="55" y="435"/>
                      <a:pt x="32" y="363"/>
                    </a:cubicBezTo>
                    <a:cubicBezTo>
                      <a:pt x="15" y="313"/>
                      <a:pt x="17" y="267"/>
                      <a:pt x="43" y="219"/>
                    </a:cubicBezTo>
                    <a:cubicBezTo>
                      <a:pt x="56" y="194"/>
                      <a:pt x="78" y="170"/>
                      <a:pt x="105" y="161"/>
                    </a:cubicBezTo>
                    <a:cubicBezTo>
                      <a:pt x="144" y="147"/>
                      <a:pt x="168" y="186"/>
                      <a:pt x="180" y="216"/>
                    </a:cubicBezTo>
                    <a:cubicBezTo>
                      <a:pt x="180" y="219"/>
                      <a:pt x="183" y="221"/>
                      <a:pt x="187" y="220"/>
                    </a:cubicBezTo>
                    <a:cubicBezTo>
                      <a:pt x="190" y="220"/>
                      <a:pt x="193" y="218"/>
                      <a:pt x="193" y="214"/>
                    </a:cubicBezTo>
                    <a:cubicBezTo>
                      <a:pt x="193" y="213"/>
                      <a:pt x="193" y="212"/>
                      <a:pt x="193" y="211"/>
                    </a:cubicBezTo>
                    <a:cubicBezTo>
                      <a:pt x="196" y="210"/>
                      <a:pt x="198" y="207"/>
                      <a:pt x="197" y="204"/>
                    </a:cubicBezTo>
                    <a:cubicBezTo>
                      <a:pt x="196" y="203"/>
                      <a:pt x="196" y="202"/>
                      <a:pt x="196" y="200"/>
                    </a:cubicBezTo>
                    <a:cubicBezTo>
                      <a:pt x="197" y="199"/>
                      <a:pt x="197" y="198"/>
                      <a:pt x="197" y="197"/>
                    </a:cubicBezTo>
                    <a:cubicBezTo>
                      <a:pt x="197" y="196"/>
                      <a:pt x="197" y="196"/>
                      <a:pt x="197" y="195"/>
                    </a:cubicBezTo>
                    <a:cubicBezTo>
                      <a:pt x="215" y="139"/>
                      <a:pt x="276" y="116"/>
                      <a:pt x="334" y="126"/>
                    </a:cubicBezTo>
                    <a:cubicBezTo>
                      <a:pt x="399" y="137"/>
                      <a:pt x="440" y="192"/>
                      <a:pt x="435" y="2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FB3D538D-ABFC-4835-BCC9-1EC8A1BCB9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56425" y="2902807"/>
              <a:ext cx="382932" cy="734156"/>
            </a:xfrm>
            <a:custGeom>
              <a:avLst/>
              <a:gdLst>
                <a:gd name="T0" fmla="*/ 76 w 224"/>
                <a:gd name="T1" fmla="*/ 407 h 432"/>
                <a:gd name="T2" fmla="*/ 67 w 224"/>
                <a:gd name="T3" fmla="*/ 364 h 432"/>
                <a:gd name="T4" fmla="*/ 4 w 224"/>
                <a:gd name="T5" fmla="*/ 73 h 432"/>
                <a:gd name="T6" fmla="*/ 49 w 224"/>
                <a:gd name="T7" fmla="*/ 11 h 432"/>
                <a:gd name="T8" fmla="*/ 187 w 224"/>
                <a:gd name="T9" fmla="*/ 18 h 432"/>
                <a:gd name="T10" fmla="*/ 213 w 224"/>
                <a:gd name="T11" fmla="*/ 70 h 432"/>
                <a:gd name="T12" fmla="*/ 216 w 224"/>
                <a:gd name="T13" fmla="*/ 129 h 432"/>
                <a:gd name="T14" fmla="*/ 219 w 224"/>
                <a:gd name="T15" fmla="*/ 257 h 432"/>
                <a:gd name="T16" fmla="*/ 39 w 224"/>
                <a:gd name="T17" fmla="*/ 54 h 432"/>
                <a:gd name="T18" fmla="*/ 36 w 224"/>
                <a:gd name="T19" fmla="*/ 67 h 432"/>
                <a:gd name="T20" fmla="*/ 98 w 224"/>
                <a:gd name="T21" fmla="*/ 57 h 432"/>
                <a:gd name="T22" fmla="*/ 114 w 224"/>
                <a:gd name="T23" fmla="*/ 31 h 432"/>
                <a:gd name="T24" fmla="*/ 98 w 224"/>
                <a:gd name="T25" fmla="*/ 57 h 432"/>
                <a:gd name="T26" fmla="*/ 134 w 224"/>
                <a:gd name="T27" fmla="*/ 67 h 432"/>
                <a:gd name="T28" fmla="*/ 105 w 224"/>
                <a:gd name="T29" fmla="*/ 159 h 432"/>
                <a:gd name="T30" fmla="*/ 187 w 224"/>
                <a:gd name="T31" fmla="*/ 90 h 432"/>
                <a:gd name="T32" fmla="*/ 190 w 224"/>
                <a:gd name="T33" fmla="*/ 110 h 432"/>
                <a:gd name="T34" fmla="*/ 78 w 224"/>
                <a:gd name="T35" fmla="*/ 139 h 432"/>
                <a:gd name="T36" fmla="*/ 190 w 224"/>
                <a:gd name="T37" fmla="*/ 372 h 432"/>
                <a:gd name="T38" fmla="*/ 141 w 224"/>
                <a:gd name="T39" fmla="*/ 378 h 432"/>
                <a:gd name="T40" fmla="*/ 95 w 224"/>
                <a:gd name="T41" fmla="*/ 359 h 432"/>
                <a:gd name="T42" fmla="*/ 190 w 224"/>
                <a:gd name="T43" fmla="*/ 372 h 432"/>
                <a:gd name="T44" fmla="*/ 134 w 224"/>
                <a:gd name="T45" fmla="*/ 313 h 432"/>
                <a:gd name="T46" fmla="*/ 134 w 224"/>
                <a:gd name="T47" fmla="*/ 313 h 432"/>
                <a:gd name="T48" fmla="*/ 147 w 224"/>
                <a:gd name="T49" fmla="*/ 244 h 432"/>
                <a:gd name="T50" fmla="*/ 147 w 224"/>
                <a:gd name="T51" fmla="*/ 244 h 432"/>
                <a:gd name="T52" fmla="*/ 196 w 224"/>
                <a:gd name="T53" fmla="*/ 310 h 432"/>
                <a:gd name="T54" fmla="*/ 190 w 224"/>
                <a:gd name="T55" fmla="*/ 280 h 432"/>
                <a:gd name="T56" fmla="*/ 196 w 224"/>
                <a:gd name="T57" fmla="*/ 310 h 432"/>
                <a:gd name="T58" fmla="*/ 187 w 224"/>
                <a:gd name="T59" fmla="*/ 195 h 432"/>
                <a:gd name="T60" fmla="*/ 187 w 224"/>
                <a:gd name="T61" fmla="*/ 195 h 432"/>
                <a:gd name="T62" fmla="*/ 190 w 224"/>
                <a:gd name="T63" fmla="*/ 159 h 432"/>
                <a:gd name="T64" fmla="*/ 177 w 224"/>
                <a:gd name="T65" fmla="*/ 159 h 432"/>
                <a:gd name="T66" fmla="*/ 193 w 224"/>
                <a:gd name="T67" fmla="*/ 329 h 432"/>
                <a:gd name="T68" fmla="*/ 183 w 224"/>
                <a:gd name="T69" fmla="*/ 352 h 4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24" h="432">
                  <a:moveTo>
                    <a:pt x="206" y="408"/>
                  </a:moveTo>
                  <a:cubicBezTo>
                    <a:pt x="176" y="432"/>
                    <a:pt x="109" y="429"/>
                    <a:pt x="76" y="407"/>
                  </a:cubicBezTo>
                  <a:cubicBezTo>
                    <a:pt x="72" y="405"/>
                    <a:pt x="68" y="402"/>
                    <a:pt x="65" y="398"/>
                  </a:cubicBezTo>
                  <a:cubicBezTo>
                    <a:pt x="66" y="387"/>
                    <a:pt x="66" y="375"/>
                    <a:pt x="67" y="364"/>
                  </a:cubicBezTo>
                  <a:cubicBezTo>
                    <a:pt x="70" y="295"/>
                    <a:pt x="75" y="225"/>
                    <a:pt x="78" y="169"/>
                  </a:cubicBezTo>
                  <a:cubicBezTo>
                    <a:pt x="15" y="178"/>
                    <a:pt x="0" y="124"/>
                    <a:pt x="4" y="73"/>
                  </a:cubicBezTo>
                  <a:cubicBezTo>
                    <a:pt x="5" y="64"/>
                    <a:pt x="3" y="56"/>
                    <a:pt x="6" y="51"/>
                  </a:cubicBezTo>
                  <a:cubicBezTo>
                    <a:pt x="20" y="26"/>
                    <a:pt x="11" y="25"/>
                    <a:pt x="49" y="11"/>
                  </a:cubicBezTo>
                  <a:cubicBezTo>
                    <a:pt x="58" y="8"/>
                    <a:pt x="62" y="2"/>
                    <a:pt x="72" y="2"/>
                  </a:cubicBezTo>
                  <a:cubicBezTo>
                    <a:pt x="93" y="0"/>
                    <a:pt x="169" y="6"/>
                    <a:pt x="187" y="18"/>
                  </a:cubicBezTo>
                  <a:cubicBezTo>
                    <a:pt x="188" y="19"/>
                    <a:pt x="204" y="37"/>
                    <a:pt x="206" y="41"/>
                  </a:cubicBezTo>
                  <a:cubicBezTo>
                    <a:pt x="209" y="47"/>
                    <a:pt x="211" y="61"/>
                    <a:pt x="213" y="70"/>
                  </a:cubicBezTo>
                  <a:cubicBezTo>
                    <a:pt x="215" y="87"/>
                    <a:pt x="209" y="101"/>
                    <a:pt x="210" y="120"/>
                  </a:cubicBezTo>
                  <a:cubicBezTo>
                    <a:pt x="210" y="124"/>
                    <a:pt x="216" y="125"/>
                    <a:pt x="216" y="129"/>
                  </a:cubicBezTo>
                  <a:cubicBezTo>
                    <a:pt x="216" y="132"/>
                    <a:pt x="216" y="154"/>
                    <a:pt x="216" y="162"/>
                  </a:cubicBezTo>
                  <a:cubicBezTo>
                    <a:pt x="216" y="194"/>
                    <a:pt x="217" y="226"/>
                    <a:pt x="219" y="257"/>
                  </a:cubicBezTo>
                  <a:cubicBezTo>
                    <a:pt x="224" y="320"/>
                    <a:pt x="224" y="368"/>
                    <a:pt x="206" y="408"/>
                  </a:cubicBezTo>
                  <a:close/>
                  <a:moveTo>
                    <a:pt x="39" y="54"/>
                  </a:moveTo>
                  <a:cubicBezTo>
                    <a:pt x="39" y="54"/>
                    <a:pt x="39" y="54"/>
                    <a:pt x="39" y="54"/>
                  </a:cubicBezTo>
                  <a:cubicBezTo>
                    <a:pt x="30" y="49"/>
                    <a:pt x="30" y="68"/>
                    <a:pt x="36" y="67"/>
                  </a:cubicBezTo>
                  <a:cubicBezTo>
                    <a:pt x="35" y="61"/>
                    <a:pt x="40" y="60"/>
                    <a:pt x="39" y="54"/>
                  </a:cubicBezTo>
                  <a:close/>
                  <a:moveTo>
                    <a:pt x="98" y="57"/>
                  </a:moveTo>
                  <a:cubicBezTo>
                    <a:pt x="98" y="57"/>
                    <a:pt x="98" y="57"/>
                    <a:pt x="98" y="57"/>
                  </a:cubicBezTo>
                  <a:cubicBezTo>
                    <a:pt x="103" y="50"/>
                    <a:pt x="127" y="36"/>
                    <a:pt x="114" y="31"/>
                  </a:cubicBezTo>
                  <a:cubicBezTo>
                    <a:pt x="98" y="58"/>
                    <a:pt x="61" y="83"/>
                    <a:pt x="59" y="113"/>
                  </a:cubicBezTo>
                  <a:cubicBezTo>
                    <a:pt x="76" y="99"/>
                    <a:pt x="85" y="75"/>
                    <a:pt x="98" y="57"/>
                  </a:cubicBezTo>
                  <a:close/>
                  <a:moveTo>
                    <a:pt x="134" y="67"/>
                  </a:moveTo>
                  <a:cubicBezTo>
                    <a:pt x="134" y="67"/>
                    <a:pt x="134" y="67"/>
                    <a:pt x="134" y="67"/>
                  </a:cubicBezTo>
                  <a:cubicBezTo>
                    <a:pt x="144" y="58"/>
                    <a:pt x="154" y="47"/>
                    <a:pt x="167" y="61"/>
                  </a:cubicBezTo>
                  <a:cubicBezTo>
                    <a:pt x="151" y="99"/>
                    <a:pt x="119" y="120"/>
                    <a:pt x="105" y="159"/>
                  </a:cubicBezTo>
                  <a:cubicBezTo>
                    <a:pt x="139" y="144"/>
                    <a:pt x="136" y="92"/>
                    <a:pt x="173" y="80"/>
                  </a:cubicBezTo>
                  <a:cubicBezTo>
                    <a:pt x="176" y="84"/>
                    <a:pt x="184" y="80"/>
                    <a:pt x="187" y="90"/>
                  </a:cubicBezTo>
                  <a:cubicBezTo>
                    <a:pt x="176" y="118"/>
                    <a:pt x="141" y="139"/>
                    <a:pt x="141" y="165"/>
                  </a:cubicBezTo>
                  <a:cubicBezTo>
                    <a:pt x="154" y="144"/>
                    <a:pt x="170" y="124"/>
                    <a:pt x="190" y="110"/>
                  </a:cubicBezTo>
                  <a:cubicBezTo>
                    <a:pt x="190" y="73"/>
                    <a:pt x="187" y="38"/>
                    <a:pt x="154" y="34"/>
                  </a:cubicBezTo>
                  <a:cubicBezTo>
                    <a:pt x="130" y="68"/>
                    <a:pt x="87" y="101"/>
                    <a:pt x="78" y="139"/>
                  </a:cubicBezTo>
                  <a:cubicBezTo>
                    <a:pt x="104" y="127"/>
                    <a:pt x="114" y="86"/>
                    <a:pt x="134" y="67"/>
                  </a:cubicBezTo>
                  <a:close/>
                  <a:moveTo>
                    <a:pt x="190" y="372"/>
                  </a:moveTo>
                  <a:cubicBezTo>
                    <a:pt x="190" y="372"/>
                    <a:pt x="190" y="372"/>
                    <a:pt x="190" y="372"/>
                  </a:cubicBezTo>
                  <a:cubicBezTo>
                    <a:pt x="181" y="384"/>
                    <a:pt x="147" y="410"/>
                    <a:pt x="141" y="378"/>
                  </a:cubicBezTo>
                  <a:cubicBezTo>
                    <a:pt x="133" y="378"/>
                    <a:pt x="125" y="378"/>
                    <a:pt x="118" y="378"/>
                  </a:cubicBezTo>
                  <a:cubicBezTo>
                    <a:pt x="114" y="368"/>
                    <a:pt x="109" y="359"/>
                    <a:pt x="95" y="359"/>
                  </a:cubicBezTo>
                  <a:cubicBezTo>
                    <a:pt x="89" y="367"/>
                    <a:pt x="98" y="375"/>
                    <a:pt x="92" y="385"/>
                  </a:cubicBezTo>
                  <a:cubicBezTo>
                    <a:pt x="117" y="403"/>
                    <a:pt x="192" y="410"/>
                    <a:pt x="190" y="372"/>
                  </a:cubicBezTo>
                  <a:close/>
                  <a:moveTo>
                    <a:pt x="134" y="313"/>
                  </a:moveTo>
                  <a:cubicBezTo>
                    <a:pt x="134" y="313"/>
                    <a:pt x="134" y="313"/>
                    <a:pt x="134" y="313"/>
                  </a:cubicBezTo>
                  <a:cubicBezTo>
                    <a:pt x="123" y="312"/>
                    <a:pt x="114" y="332"/>
                    <a:pt x="118" y="336"/>
                  </a:cubicBezTo>
                  <a:cubicBezTo>
                    <a:pt x="123" y="328"/>
                    <a:pt x="130" y="321"/>
                    <a:pt x="134" y="313"/>
                  </a:cubicBezTo>
                  <a:close/>
                  <a:moveTo>
                    <a:pt x="147" y="244"/>
                  </a:moveTo>
                  <a:cubicBezTo>
                    <a:pt x="147" y="244"/>
                    <a:pt x="147" y="244"/>
                    <a:pt x="147" y="244"/>
                  </a:cubicBezTo>
                  <a:cubicBezTo>
                    <a:pt x="143" y="254"/>
                    <a:pt x="122" y="264"/>
                    <a:pt x="128" y="274"/>
                  </a:cubicBezTo>
                  <a:cubicBezTo>
                    <a:pt x="131" y="263"/>
                    <a:pt x="152" y="252"/>
                    <a:pt x="147" y="244"/>
                  </a:cubicBezTo>
                  <a:close/>
                  <a:moveTo>
                    <a:pt x="196" y="310"/>
                  </a:moveTo>
                  <a:cubicBezTo>
                    <a:pt x="196" y="310"/>
                    <a:pt x="196" y="310"/>
                    <a:pt x="196" y="310"/>
                  </a:cubicBezTo>
                  <a:cubicBezTo>
                    <a:pt x="199" y="288"/>
                    <a:pt x="193" y="274"/>
                    <a:pt x="193" y="254"/>
                  </a:cubicBezTo>
                  <a:cubicBezTo>
                    <a:pt x="176" y="253"/>
                    <a:pt x="185" y="275"/>
                    <a:pt x="190" y="280"/>
                  </a:cubicBezTo>
                  <a:cubicBezTo>
                    <a:pt x="177" y="304"/>
                    <a:pt x="146" y="325"/>
                    <a:pt x="144" y="349"/>
                  </a:cubicBezTo>
                  <a:cubicBezTo>
                    <a:pt x="161" y="337"/>
                    <a:pt x="177" y="297"/>
                    <a:pt x="196" y="310"/>
                  </a:cubicBezTo>
                  <a:close/>
                  <a:moveTo>
                    <a:pt x="187" y="195"/>
                  </a:moveTo>
                  <a:cubicBezTo>
                    <a:pt x="187" y="195"/>
                    <a:pt x="187" y="195"/>
                    <a:pt x="187" y="195"/>
                  </a:cubicBezTo>
                  <a:cubicBezTo>
                    <a:pt x="181" y="205"/>
                    <a:pt x="164" y="220"/>
                    <a:pt x="167" y="228"/>
                  </a:cubicBezTo>
                  <a:cubicBezTo>
                    <a:pt x="171" y="216"/>
                    <a:pt x="198" y="211"/>
                    <a:pt x="187" y="195"/>
                  </a:cubicBezTo>
                  <a:close/>
                  <a:moveTo>
                    <a:pt x="190" y="159"/>
                  </a:moveTo>
                  <a:cubicBezTo>
                    <a:pt x="190" y="159"/>
                    <a:pt x="190" y="159"/>
                    <a:pt x="190" y="159"/>
                  </a:cubicBezTo>
                  <a:cubicBezTo>
                    <a:pt x="189" y="154"/>
                    <a:pt x="191" y="147"/>
                    <a:pt x="187" y="146"/>
                  </a:cubicBezTo>
                  <a:cubicBezTo>
                    <a:pt x="186" y="152"/>
                    <a:pt x="178" y="152"/>
                    <a:pt x="177" y="159"/>
                  </a:cubicBezTo>
                  <a:cubicBezTo>
                    <a:pt x="186" y="159"/>
                    <a:pt x="183" y="153"/>
                    <a:pt x="190" y="159"/>
                  </a:cubicBezTo>
                  <a:close/>
                  <a:moveTo>
                    <a:pt x="193" y="329"/>
                  </a:moveTo>
                  <a:cubicBezTo>
                    <a:pt x="193" y="329"/>
                    <a:pt x="193" y="329"/>
                    <a:pt x="193" y="329"/>
                  </a:cubicBezTo>
                  <a:cubicBezTo>
                    <a:pt x="195" y="340"/>
                    <a:pt x="175" y="346"/>
                    <a:pt x="183" y="352"/>
                  </a:cubicBezTo>
                  <a:cubicBezTo>
                    <a:pt x="188" y="348"/>
                    <a:pt x="204" y="338"/>
                    <a:pt x="193" y="329"/>
                  </a:cubicBezTo>
                  <a:close/>
                </a:path>
              </a:pathLst>
            </a:custGeom>
            <a:solidFill>
              <a:srgbClr val="58C9E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35" name="文本框 34">
            <a:extLst>
              <a:ext uri="{FF2B5EF4-FFF2-40B4-BE49-F238E27FC236}">
                <a16:creationId xmlns:a16="http://schemas.microsoft.com/office/drawing/2014/main" id="{B91B4883-FE05-4947-B601-3D53D6771BF8}"/>
              </a:ext>
            </a:extLst>
          </p:cNvPr>
          <p:cNvSpPr txBox="1"/>
          <p:nvPr/>
        </p:nvSpPr>
        <p:spPr>
          <a:xfrm rot="21266402">
            <a:off x="6038254" y="3012729"/>
            <a:ext cx="26725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 smtClean="0">
                <a:solidFill>
                  <a:schemeClr val="bg1"/>
                </a:solidFill>
                <a:cs typeface="+mn-ea"/>
                <a:sym typeface="+mn-lt"/>
              </a:rPr>
              <a:t>Ubuntu </a:t>
            </a:r>
            <a:r>
              <a:rPr lang="en-US" altLang="zh-CN" sz="3600" dirty="0" err="1" smtClean="0">
                <a:solidFill>
                  <a:schemeClr val="bg1"/>
                </a:solidFill>
                <a:cs typeface="+mn-ea"/>
                <a:sym typeface="+mn-lt"/>
              </a:rPr>
              <a:t>cmd</a:t>
            </a:r>
            <a:endParaRPr lang="zh-CN" altLang="en-US" sz="3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03144335-584F-49F7-90C4-53D418AC49C8}"/>
              </a:ext>
            </a:extLst>
          </p:cNvPr>
          <p:cNvSpPr txBox="1"/>
          <p:nvPr/>
        </p:nvSpPr>
        <p:spPr>
          <a:xfrm rot="21287684">
            <a:off x="6507374" y="3800370"/>
            <a:ext cx="12554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TW" dirty="0" smtClean="0">
                <a:solidFill>
                  <a:schemeClr val="bg1"/>
                </a:solidFill>
                <a:cs typeface="+mn-ea"/>
                <a:sym typeface="+mn-lt"/>
              </a:rPr>
              <a:t>03</a:t>
            </a:r>
            <a:r>
              <a:rPr lang="zh-TW" altLang="en-US" dirty="0" smtClean="0">
                <a:solidFill>
                  <a:schemeClr val="bg1"/>
                </a:solidFill>
                <a:cs typeface="+mn-ea"/>
                <a:sym typeface="+mn-lt"/>
              </a:rPr>
              <a:t> 更新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BF75AC70-28E4-4D92-89E0-2A7E1281F666}"/>
              </a:ext>
            </a:extLst>
          </p:cNvPr>
          <p:cNvSpPr txBox="1"/>
          <p:nvPr/>
        </p:nvSpPr>
        <p:spPr>
          <a:xfrm rot="21287684">
            <a:off x="6516957" y="4257495"/>
            <a:ext cx="13195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CN" dirty="0" smtClean="0">
                <a:solidFill>
                  <a:schemeClr val="bg1"/>
                </a:solidFill>
                <a:cs typeface="+mn-ea"/>
                <a:sym typeface="+mn-lt"/>
              </a:rPr>
              <a:t>0</a:t>
            </a:r>
            <a:r>
              <a:rPr lang="en-US" altLang="zh-TW" dirty="0" smtClean="0">
                <a:solidFill>
                  <a:schemeClr val="bg1"/>
                </a:solidFill>
                <a:cs typeface="+mn-ea"/>
                <a:sym typeface="+mn-lt"/>
              </a:rPr>
              <a:t>4</a:t>
            </a:r>
            <a:r>
              <a:rPr lang="en-US" altLang="zh-CN" dirty="0" smtClean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lang="zh-TW" altLang="en-US" dirty="0" smtClean="0">
                <a:solidFill>
                  <a:schemeClr val="bg1"/>
                </a:solidFill>
                <a:cs typeface="+mn-ea"/>
                <a:sym typeface="+mn-lt"/>
              </a:rPr>
              <a:t>測試</a:t>
            </a:r>
            <a:r>
              <a:rPr lang="en-US" altLang="zh-CN" dirty="0" smtClean="0">
                <a:solidFill>
                  <a:schemeClr val="bg1"/>
                </a:solidFill>
                <a:cs typeface="+mn-ea"/>
                <a:sym typeface="+mn-lt"/>
              </a:rPr>
              <a:t> 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4" name="文本框 37">
            <a:extLst>
              <a:ext uri="{FF2B5EF4-FFF2-40B4-BE49-F238E27FC236}">
                <a16:creationId xmlns:a16="http://schemas.microsoft.com/office/drawing/2014/main" id="{BF75AC70-28E4-4D92-89E0-2A7E1281F666}"/>
              </a:ext>
            </a:extLst>
          </p:cNvPr>
          <p:cNvSpPr txBox="1"/>
          <p:nvPr/>
        </p:nvSpPr>
        <p:spPr>
          <a:xfrm rot="21287684">
            <a:off x="6555903" y="4705503"/>
            <a:ext cx="13195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CN" dirty="0" smtClean="0">
                <a:solidFill>
                  <a:srgbClr val="FF0000"/>
                </a:solidFill>
                <a:cs typeface="+mn-ea"/>
                <a:sym typeface="+mn-lt"/>
              </a:rPr>
              <a:t>0</a:t>
            </a:r>
            <a:r>
              <a:rPr lang="en-US" altLang="zh-TW" dirty="0">
                <a:solidFill>
                  <a:srgbClr val="FF0000"/>
                </a:solidFill>
                <a:cs typeface="+mn-ea"/>
                <a:sym typeface="+mn-lt"/>
              </a:rPr>
              <a:t>5</a:t>
            </a:r>
            <a:r>
              <a:rPr lang="en-US" altLang="zh-CN" dirty="0" smtClean="0">
                <a:solidFill>
                  <a:srgbClr val="FF0000"/>
                </a:solidFill>
                <a:cs typeface="+mn-ea"/>
                <a:sym typeface="+mn-lt"/>
              </a:rPr>
              <a:t> </a:t>
            </a:r>
            <a:r>
              <a:rPr lang="zh-TW" altLang="en-US" dirty="0">
                <a:solidFill>
                  <a:srgbClr val="FF0000"/>
                </a:solidFill>
                <a:cs typeface="+mn-ea"/>
                <a:sym typeface="+mn-lt"/>
              </a:rPr>
              <a:t>帳號</a:t>
            </a:r>
            <a:r>
              <a:rPr lang="en-US" altLang="zh-CN" dirty="0" smtClean="0">
                <a:solidFill>
                  <a:srgbClr val="FF0000"/>
                </a:solidFill>
                <a:cs typeface="+mn-ea"/>
                <a:sym typeface="+mn-lt"/>
              </a:rPr>
              <a:t> </a:t>
            </a:r>
            <a:endParaRPr lang="zh-CN" altLang="en-US" dirty="0">
              <a:solidFill>
                <a:srgbClr val="FF0000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19939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 xmlns:a16="http://schemas.microsoft.com/office/drawing/2014/main" xmlns:a14="http://schemas.microsoft.com/office/drawing/2010/main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37" grpId="0"/>
      <p:bldP spid="38" grpId="0"/>
      <p:bldP spid="14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畫面剪輯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108" y="1625325"/>
            <a:ext cx="5058481" cy="4429743"/>
          </a:xfrm>
          <a:prstGeom prst="rect">
            <a:avLst/>
          </a:prstGeom>
        </p:spPr>
      </p:pic>
      <p:grpSp>
        <p:nvGrpSpPr>
          <p:cNvPr id="88" name="组合 87">
            <a:extLst>
              <a:ext uri="{FF2B5EF4-FFF2-40B4-BE49-F238E27FC236}">
                <a16:creationId xmlns:a16="http://schemas.microsoft.com/office/drawing/2014/main" id="{E2249108-4EFE-45FD-BEE1-C43FD339EDC8}"/>
              </a:ext>
            </a:extLst>
          </p:cNvPr>
          <p:cNvGrpSpPr/>
          <p:nvPr/>
        </p:nvGrpSpPr>
        <p:grpSpPr>
          <a:xfrm>
            <a:off x="5371426" y="1305404"/>
            <a:ext cx="1449151" cy="180724"/>
            <a:chOff x="5392832" y="1016000"/>
            <a:chExt cx="1449150" cy="180724"/>
          </a:xfrm>
        </p:grpSpPr>
        <p:sp>
          <p:nvSpPr>
            <p:cNvPr id="89" name="Freeform 45">
              <a:extLst>
                <a:ext uri="{FF2B5EF4-FFF2-40B4-BE49-F238E27FC236}">
                  <a16:creationId xmlns:a16="http://schemas.microsoft.com/office/drawing/2014/main" id="{735A50D2-4EE9-4928-AA5B-2B1B311A06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92832" y="1021378"/>
              <a:ext cx="142015" cy="169628"/>
            </a:xfrm>
            <a:custGeom>
              <a:avLst/>
              <a:gdLst>
                <a:gd name="T0" fmla="*/ 86 w 94"/>
                <a:gd name="T1" fmla="*/ 23 h 110"/>
                <a:gd name="T2" fmla="*/ 2 w 94"/>
                <a:gd name="T3" fmla="*/ 39 h 110"/>
                <a:gd name="T4" fmla="*/ 17 w 94"/>
                <a:gd name="T5" fmla="*/ 107 h 110"/>
                <a:gd name="T6" fmla="*/ 25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1 w 94"/>
                <a:gd name="T15" fmla="*/ 99 h 110"/>
                <a:gd name="T16" fmla="*/ 86 w 94"/>
                <a:gd name="T17" fmla="*/ 23 h 110"/>
                <a:gd name="T18" fmla="*/ 28 w 94"/>
                <a:gd name="T19" fmla="*/ 77 h 110"/>
                <a:gd name="T20" fmla="*/ 33 w 94"/>
                <a:gd name="T21" fmla="*/ 89 h 110"/>
                <a:gd name="T22" fmla="*/ 28 w 94"/>
                <a:gd name="T23" fmla="*/ 77 h 110"/>
                <a:gd name="T24" fmla="*/ 30 w 94"/>
                <a:gd name="T25" fmla="*/ 39 h 110"/>
                <a:gd name="T26" fmla="*/ 35 w 94"/>
                <a:gd name="T27" fmla="*/ 28 h 110"/>
                <a:gd name="T28" fmla="*/ 30 w 94"/>
                <a:gd name="T29" fmla="*/ 39 h 110"/>
                <a:gd name="T30" fmla="*/ 63 w 94"/>
                <a:gd name="T31" fmla="*/ 39 h 110"/>
                <a:gd name="T32" fmla="*/ 66 w 94"/>
                <a:gd name="T33" fmla="*/ 49 h 110"/>
                <a:gd name="T34" fmla="*/ 58 w 94"/>
                <a:gd name="T35" fmla="*/ 46 h 110"/>
                <a:gd name="T36" fmla="*/ 63 w 94"/>
                <a:gd name="T37" fmla="*/ 39 h 110"/>
                <a:gd name="T38" fmla="*/ 66 w 94"/>
                <a:gd name="T39" fmla="*/ 66 h 110"/>
                <a:gd name="T40" fmla="*/ 68 w 94"/>
                <a:gd name="T41" fmla="*/ 77 h 110"/>
                <a:gd name="T42" fmla="*/ 66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6" y="23"/>
                  </a:moveTo>
                  <a:cubicBezTo>
                    <a:pt x="69" y="0"/>
                    <a:pt x="8" y="2"/>
                    <a:pt x="2" y="39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8"/>
                    <a:pt x="22" y="107"/>
                    <a:pt x="25" y="107"/>
                  </a:cubicBezTo>
                  <a:cubicBezTo>
                    <a:pt x="26" y="107"/>
                    <a:pt x="26" y="107"/>
                    <a:pt x="26" y="107"/>
                  </a:cubicBezTo>
                  <a:cubicBezTo>
                    <a:pt x="29" y="106"/>
                    <a:pt x="30" y="107"/>
                    <a:pt x="31" y="107"/>
                  </a:cubicBezTo>
                  <a:cubicBezTo>
                    <a:pt x="40" y="110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8" y="77"/>
                  </a:moveTo>
                  <a:cubicBezTo>
                    <a:pt x="31" y="79"/>
                    <a:pt x="33" y="83"/>
                    <a:pt x="33" y="89"/>
                  </a:cubicBezTo>
                  <a:cubicBezTo>
                    <a:pt x="24" y="92"/>
                    <a:pt x="29" y="81"/>
                    <a:pt x="28" y="77"/>
                  </a:cubicBezTo>
                  <a:close/>
                  <a:moveTo>
                    <a:pt x="30" y="39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4"/>
                    <a:pt x="30" y="39"/>
                  </a:cubicBezTo>
                  <a:close/>
                  <a:moveTo>
                    <a:pt x="63" y="39"/>
                  </a:moveTo>
                  <a:cubicBezTo>
                    <a:pt x="66" y="39"/>
                    <a:pt x="65" y="45"/>
                    <a:pt x="66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9"/>
                  </a:cubicBezTo>
                  <a:close/>
                  <a:moveTo>
                    <a:pt x="66" y="66"/>
                  </a:moveTo>
                  <a:cubicBezTo>
                    <a:pt x="69" y="67"/>
                    <a:pt x="68" y="73"/>
                    <a:pt x="68" y="77"/>
                  </a:cubicBezTo>
                  <a:cubicBezTo>
                    <a:pt x="62" y="76"/>
                    <a:pt x="62" y="70"/>
                    <a:pt x="66" y="66"/>
                  </a:cubicBezTo>
                  <a:close/>
                </a:path>
              </a:pathLst>
            </a:custGeom>
            <a:solidFill>
              <a:srgbClr val="EDB2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0" name="Freeform 46">
              <a:extLst>
                <a:ext uri="{FF2B5EF4-FFF2-40B4-BE49-F238E27FC236}">
                  <a16:creationId xmlns:a16="http://schemas.microsoft.com/office/drawing/2014/main" id="{B03A9C7A-4A3E-4CDF-BC8F-27021E3BCB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25270" y="1021378"/>
              <a:ext cx="141451" cy="169628"/>
            </a:xfrm>
            <a:custGeom>
              <a:avLst/>
              <a:gdLst>
                <a:gd name="T0" fmla="*/ 85 w 94"/>
                <a:gd name="T1" fmla="*/ 23 h 110"/>
                <a:gd name="T2" fmla="*/ 1 w 94"/>
                <a:gd name="T3" fmla="*/ 39 h 110"/>
                <a:gd name="T4" fmla="*/ 17 w 94"/>
                <a:gd name="T5" fmla="*/ 107 h 110"/>
                <a:gd name="T6" fmla="*/ 24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0 w 94"/>
                <a:gd name="T15" fmla="*/ 99 h 110"/>
                <a:gd name="T16" fmla="*/ 85 w 94"/>
                <a:gd name="T17" fmla="*/ 23 h 110"/>
                <a:gd name="T18" fmla="*/ 27 w 94"/>
                <a:gd name="T19" fmla="*/ 77 h 110"/>
                <a:gd name="T20" fmla="*/ 32 w 94"/>
                <a:gd name="T21" fmla="*/ 89 h 110"/>
                <a:gd name="T22" fmla="*/ 27 w 94"/>
                <a:gd name="T23" fmla="*/ 77 h 110"/>
                <a:gd name="T24" fmla="*/ 29 w 94"/>
                <a:gd name="T25" fmla="*/ 39 h 110"/>
                <a:gd name="T26" fmla="*/ 34 w 94"/>
                <a:gd name="T27" fmla="*/ 28 h 110"/>
                <a:gd name="T28" fmla="*/ 29 w 94"/>
                <a:gd name="T29" fmla="*/ 39 h 110"/>
                <a:gd name="T30" fmla="*/ 62 w 94"/>
                <a:gd name="T31" fmla="*/ 39 h 110"/>
                <a:gd name="T32" fmla="*/ 65 w 94"/>
                <a:gd name="T33" fmla="*/ 49 h 110"/>
                <a:gd name="T34" fmla="*/ 57 w 94"/>
                <a:gd name="T35" fmla="*/ 46 h 110"/>
                <a:gd name="T36" fmla="*/ 62 w 94"/>
                <a:gd name="T37" fmla="*/ 39 h 110"/>
                <a:gd name="T38" fmla="*/ 65 w 94"/>
                <a:gd name="T39" fmla="*/ 66 h 110"/>
                <a:gd name="T40" fmla="*/ 67 w 94"/>
                <a:gd name="T41" fmla="*/ 77 h 110"/>
                <a:gd name="T42" fmla="*/ 65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5" y="23"/>
                  </a:moveTo>
                  <a:cubicBezTo>
                    <a:pt x="68" y="0"/>
                    <a:pt x="7" y="2"/>
                    <a:pt x="1" y="39"/>
                  </a:cubicBezTo>
                  <a:cubicBezTo>
                    <a:pt x="20" y="48"/>
                    <a:pt x="0" y="91"/>
                    <a:pt x="17" y="107"/>
                  </a:cubicBezTo>
                  <a:cubicBezTo>
                    <a:pt x="19" y="108"/>
                    <a:pt x="22" y="107"/>
                    <a:pt x="24" y="107"/>
                  </a:cubicBezTo>
                  <a:cubicBezTo>
                    <a:pt x="25" y="107"/>
                    <a:pt x="25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39" y="110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79" y="48"/>
                    <a:pt x="85" y="23"/>
                  </a:cubicBezTo>
                  <a:close/>
                  <a:moveTo>
                    <a:pt x="27" y="77"/>
                  </a:moveTo>
                  <a:cubicBezTo>
                    <a:pt x="31" y="79"/>
                    <a:pt x="32" y="83"/>
                    <a:pt x="32" y="89"/>
                  </a:cubicBezTo>
                  <a:cubicBezTo>
                    <a:pt x="23" y="92"/>
                    <a:pt x="28" y="81"/>
                    <a:pt x="27" y="77"/>
                  </a:cubicBezTo>
                  <a:close/>
                  <a:moveTo>
                    <a:pt x="29" y="39"/>
                  </a:moveTo>
                  <a:cubicBezTo>
                    <a:pt x="23" y="37"/>
                    <a:pt x="28" y="26"/>
                    <a:pt x="34" y="28"/>
                  </a:cubicBezTo>
                  <a:cubicBezTo>
                    <a:pt x="36" y="35"/>
                    <a:pt x="29" y="34"/>
                    <a:pt x="29" y="39"/>
                  </a:cubicBezTo>
                  <a:close/>
                  <a:moveTo>
                    <a:pt x="62" y="39"/>
                  </a:moveTo>
                  <a:cubicBezTo>
                    <a:pt x="66" y="39"/>
                    <a:pt x="64" y="45"/>
                    <a:pt x="65" y="49"/>
                  </a:cubicBezTo>
                  <a:cubicBezTo>
                    <a:pt x="63" y="47"/>
                    <a:pt x="61" y="46"/>
                    <a:pt x="57" y="46"/>
                  </a:cubicBezTo>
                  <a:cubicBezTo>
                    <a:pt x="58" y="43"/>
                    <a:pt x="62" y="42"/>
                    <a:pt x="62" y="39"/>
                  </a:cubicBezTo>
                  <a:close/>
                  <a:moveTo>
                    <a:pt x="65" y="66"/>
                  </a:moveTo>
                  <a:cubicBezTo>
                    <a:pt x="68" y="67"/>
                    <a:pt x="67" y="73"/>
                    <a:pt x="67" y="77"/>
                  </a:cubicBezTo>
                  <a:cubicBezTo>
                    <a:pt x="61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F7F5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1" name="Freeform 47">
              <a:extLst>
                <a:ext uri="{FF2B5EF4-FFF2-40B4-BE49-F238E27FC236}">
                  <a16:creationId xmlns:a16="http://schemas.microsoft.com/office/drawing/2014/main" id="{7D703A90-D5F2-470F-966A-13DE41FD87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54695" y="1028224"/>
              <a:ext cx="142015" cy="168500"/>
            </a:xfrm>
            <a:custGeom>
              <a:avLst/>
              <a:gdLst>
                <a:gd name="T0" fmla="*/ 85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0 w 94"/>
                <a:gd name="T15" fmla="*/ 99 h 109"/>
                <a:gd name="T16" fmla="*/ 85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7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5" y="23"/>
                  </a:moveTo>
                  <a:cubicBezTo>
                    <a:pt x="68" y="0"/>
                    <a:pt x="7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5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80" y="48"/>
                    <a:pt x="85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3" y="36"/>
                    <a:pt x="28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7" y="46"/>
                  </a:cubicBezTo>
                  <a:cubicBezTo>
                    <a:pt x="58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2" name="Freeform 48">
              <a:extLst>
                <a:ext uri="{FF2B5EF4-FFF2-40B4-BE49-F238E27FC236}">
                  <a16:creationId xmlns:a16="http://schemas.microsoft.com/office/drawing/2014/main" id="{5C16444E-CCBC-452B-8051-96194FA2B5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84513" y="1028224"/>
              <a:ext cx="141451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6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4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6"/>
                    <a:pt x="29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8" y="46"/>
                  </a:cubicBezTo>
                  <a:cubicBezTo>
                    <a:pt x="59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C1E9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3" name="Freeform 49">
              <a:extLst>
                <a:ext uri="{FF2B5EF4-FFF2-40B4-BE49-F238E27FC236}">
                  <a16:creationId xmlns:a16="http://schemas.microsoft.com/office/drawing/2014/main" id="{2568F16E-3DAB-4E77-9160-B56678ADEC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99967" y="1016000"/>
              <a:ext cx="142015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7 h 109"/>
                <a:gd name="T6" fmla="*/ 25 w 94"/>
                <a:gd name="T7" fmla="*/ 107 h 109"/>
                <a:gd name="T8" fmla="*/ 26 w 94"/>
                <a:gd name="T9" fmla="*/ 107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9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7"/>
                    <a:pt x="22" y="107"/>
                    <a:pt x="25" y="107"/>
                  </a:cubicBezTo>
                  <a:cubicBezTo>
                    <a:pt x="25" y="107"/>
                    <a:pt x="26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9"/>
                    <a:pt x="33" y="83"/>
                    <a:pt x="32" y="89"/>
                  </a:cubicBezTo>
                  <a:cubicBezTo>
                    <a:pt x="24" y="92"/>
                    <a:pt x="29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5"/>
                    <a:pt x="65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3"/>
                    <a:pt x="68" y="76"/>
                  </a:cubicBezTo>
                  <a:cubicBezTo>
                    <a:pt x="62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58C9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94" name="文本框 93">
            <a:extLst>
              <a:ext uri="{FF2B5EF4-FFF2-40B4-BE49-F238E27FC236}">
                <a16:creationId xmlns:a16="http://schemas.microsoft.com/office/drawing/2014/main" id="{23527E4D-EF6B-4920-8B3E-A51A1C0F3FC9}"/>
              </a:ext>
            </a:extLst>
          </p:cNvPr>
          <p:cNvSpPr txBox="1"/>
          <p:nvPr/>
        </p:nvSpPr>
        <p:spPr>
          <a:xfrm>
            <a:off x="4316429" y="457981"/>
            <a:ext cx="357662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4000" dirty="0" smtClean="0">
                <a:solidFill>
                  <a:schemeClr val="bg1"/>
                </a:solidFill>
                <a:cs typeface="+mn-ea"/>
                <a:sym typeface="+mn-lt"/>
              </a:rPr>
              <a:t>04 UBD – </a:t>
            </a:r>
            <a:r>
              <a:rPr lang="zh-TW" altLang="en-US" sz="4000" dirty="0" smtClean="0">
                <a:solidFill>
                  <a:schemeClr val="bg1"/>
                </a:solidFill>
                <a:cs typeface="+mn-ea"/>
                <a:sym typeface="+mn-lt"/>
              </a:rPr>
              <a:t>帳號</a:t>
            </a:r>
            <a:endParaRPr lang="zh-CN" altLang="en-US" sz="4000" dirty="0">
              <a:solidFill>
                <a:srgbClr val="FFC000"/>
              </a:solidFill>
              <a:cs typeface="+mn-ea"/>
              <a:sym typeface="+mn-lt"/>
            </a:endParaRPr>
          </a:p>
        </p:txBody>
      </p:sp>
      <p:sp>
        <p:nvSpPr>
          <p:cNvPr id="11" name="文本框 37">
            <a:extLst>
              <a:ext uri="{FF2B5EF4-FFF2-40B4-BE49-F238E27FC236}">
                <a16:creationId xmlns:a16="http://schemas.microsoft.com/office/drawing/2014/main" id="{BF75AC70-28E4-4D92-89E0-2A7E1281F666}"/>
              </a:ext>
            </a:extLst>
          </p:cNvPr>
          <p:cNvSpPr txBox="1"/>
          <p:nvPr/>
        </p:nvSpPr>
        <p:spPr>
          <a:xfrm>
            <a:off x="7294880" y="6262822"/>
            <a:ext cx="1008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cs typeface="+mn-ea"/>
                <a:sym typeface="+mn-lt"/>
              </a:rPr>
              <a:t>4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4" name="圓角矩形 13"/>
          <p:cNvSpPr/>
          <p:nvPr/>
        </p:nvSpPr>
        <p:spPr>
          <a:xfrm>
            <a:off x="2246762" y="2025800"/>
            <a:ext cx="1737417" cy="313827"/>
          </a:xfrm>
          <a:prstGeom prst="roundRect">
            <a:avLst>
              <a:gd name="adj" fmla="val 50000"/>
            </a:avLst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文本框 43">
            <a:extLst>
              <a:ext uri="{FF2B5EF4-FFF2-40B4-BE49-F238E27FC236}">
                <a16:creationId xmlns:a16="http://schemas.microsoft.com/office/drawing/2014/main" id="{7EE35F74-7107-40AB-86F5-1DE98A02B7C4}"/>
              </a:ext>
            </a:extLst>
          </p:cNvPr>
          <p:cNvSpPr txBox="1"/>
          <p:nvPr/>
        </p:nvSpPr>
        <p:spPr>
          <a:xfrm>
            <a:off x="7799301" y="1694454"/>
            <a:ext cx="3593775" cy="303942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/>
          </a:bodyPr>
          <a:lstStyle/>
          <a:p>
            <a:pPr>
              <a:lnSpc>
                <a:spcPct val="114000"/>
              </a:lnSpc>
            </a:pPr>
            <a:r>
              <a:rPr lang="zh-TW" altLang="en-US" sz="2400" dirty="0" smtClean="0">
                <a:solidFill>
                  <a:schemeClr val="bg1"/>
                </a:solidFill>
                <a:cs typeface="+mn-ea"/>
                <a:sym typeface="+mn-lt"/>
              </a:rPr>
              <a:t>虛擬機</a:t>
            </a:r>
            <a:r>
              <a:rPr lang="en-US" altLang="zh-TW" sz="2400" dirty="0" smtClean="0">
                <a:solidFill>
                  <a:schemeClr val="bg1"/>
                </a:solidFill>
                <a:cs typeface="+mn-ea"/>
                <a:sym typeface="+mn-lt"/>
              </a:rPr>
              <a:t>UB2020D-M01</a:t>
            </a:r>
          </a:p>
          <a:p>
            <a:pPr>
              <a:lnSpc>
                <a:spcPct val="114000"/>
              </a:lnSpc>
            </a:pPr>
            <a:r>
              <a:rPr lang="en-US" altLang="zh-CN" sz="2400" dirty="0" smtClean="0">
                <a:solidFill>
                  <a:schemeClr val="bg1"/>
                </a:solidFill>
                <a:cs typeface="+mn-ea"/>
                <a:sym typeface="+mn-lt"/>
              </a:rPr>
              <a:t>cat </a:t>
            </a:r>
            <a:r>
              <a:rPr lang="zh-TW" altLang="en-US" sz="2400" dirty="0" smtClean="0">
                <a:solidFill>
                  <a:schemeClr val="bg1"/>
                </a:solidFill>
                <a:cs typeface="+mn-ea"/>
                <a:sym typeface="+mn-lt"/>
              </a:rPr>
              <a:t>是指不開檔案看內容</a:t>
            </a:r>
            <a:endParaRPr lang="en-US" altLang="zh-CN" sz="240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>
              <a:lnSpc>
                <a:spcPct val="114000"/>
              </a:lnSpc>
            </a:pPr>
            <a:r>
              <a:rPr lang="en-US" altLang="zh-CN" sz="2400" dirty="0" err="1" smtClean="0">
                <a:solidFill>
                  <a:schemeClr val="bg1"/>
                </a:solidFill>
                <a:cs typeface="+mn-ea"/>
                <a:sym typeface="+mn-lt"/>
              </a:rPr>
              <a:t>passwd</a:t>
            </a:r>
            <a:r>
              <a:rPr lang="zh-TW" altLang="en-US" sz="2400" dirty="0" smtClean="0">
                <a:solidFill>
                  <a:schemeClr val="bg1"/>
                </a:solidFill>
                <a:cs typeface="+mn-ea"/>
                <a:sym typeface="+mn-lt"/>
              </a:rPr>
              <a:t>指</a:t>
            </a:r>
            <a:r>
              <a:rPr lang="zh-TW" altLang="en-US" sz="2400" dirty="0">
                <a:solidFill>
                  <a:schemeClr val="bg1"/>
                </a:solidFill>
                <a:cs typeface="+mn-ea"/>
                <a:sym typeface="+mn-lt"/>
              </a:rPr>
              <a:t>帳戶</a:t>
            </a:r>
            <a:r>
              <a:rPr lang="zh-TW" altLang="en-US" sz="2400" dirty="0" smtClean="0">
                <a:solidFill>
                  <a:schemeClr val="bg1"/>
                </a:solidFill>
                <a:cs typeface="+mn-ea"/>
                <a:sym typeface="+mn-lt"/>
              </a:rPr>
              <a:t>存放</a:t>
            </a:r>
            <a:r>
              <a:rPr lang="en-US" altLang="zh-TW" sz="2400" dirty="0" smtClean="0">
                <a:solidFill>
                  <a:schemeClr val="bg1"/>
                </a:solidFill>
                <a:cs typeface="+mn-ea"/>
                <a:sym typeface="+mn-lt"/>
              </a:rPr>
              <a:t>file</a:t>
            </a:r>
            <a:r>
              <a:rPr lang="zh-TW" altLang="en-US" sz="2400" dirty="0" smtClean="0">
                <a:solidFill>
                  <a:schemeClr val="bg1"/>
                </a:solidFill>
                <a:cs typeface="+mn-ea"/>
                <a:sym typeface="+mn-lt"/>
              </a:rPr>
              <a:t>的意思</a:t>
            </a:r>
            <a:endParaRPr lang="en-US" altLang="zh-CN" sz="240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>
              <a:lnSpc>
                <a:spcPct val="114000"/>
              </a:lnSpc>
            </a:pPr>
            <a:r>
              <a:rPr lang="en-US" altLang="zh-CN" sz="2400" dirty="0" smtClean="0">
                <a:solidFill>
                  <a:srgbClr val="FFFF00"/>
                </a:solidFill>
                <a:cs typeface="+mn-ea"/>
                <a:sym typeface="+mn-lt"/>
              </a:rPr>
              <a:t>/</a:t>
            </a:r>
            <a:r>
              <a:rPr lang="en-US" altLang="zh-CN" sz="2400" dirty="0" err="1" smtClean="0">
                <a:solidFill>
                  <a:srgbClr val="FFFF00"/>
                </a:solidFill>
                <a:cs typeface="+mn-ea"/>
                <a:sym typeface="+mn-lt"/>
              </a:rPr>
              <a:t>etc</a:t>
            </a:r>
            <a:r>
              <a:rPr lang="en-US" altLang="zh-CN" sz="2400" dirty="0" smtClean="0">
                <a:solidFill>
                  <a:srgbClr val="FFFF00"/>
                </a:solidFill>
                <a:cs typeface="+mn-ea"/>
                <a:sym typeface="+mn-lt"/>
              </a:rPr>
              <a:t>/</a:t>
            </a:r>
            <a:r>
              <a:rPr lang="en-US" altLang="zh-CN" sz="2400" dirty="0" err="1" smtClean="0">
                <a:solidFill>
                  <a:srgbClr val="FFFF00"/>
                </a:solidFill>
                <a:cs typeface="+mn-ea"/>
                <a:sym typeface="+mn-lt"/>
              </a:rPr>
              <a:t>passwd</a:t>
            </a:r>
            <a:r>
              <a:rPr lang="en-US" altLang="zh-CN" sz="2400" dirty="0" smtClean="0">
                <a:solidFill>
                  <a:srgbClr val="FFFF00"/>
                </a:solidFill>
                <a:cs typeface="+mn-ea"/>
                <a:sym typeface="+mn-lt"/>
              </a:rPr>
              <a:t> </a:t>
            </a:r>
            <a:endParaRPr lang="en-US" altLang="zh-CN" sz="2400" dirty="0">
              <a:solidFill>
                <a:schemeClr val="bg1"/>
              </a:solidFill>
              <a:cs typeface="+mn-ea"/>
              <a:sym typeface="+mn-lt"/>
            </a:endParaRPr>
          </a:p>
          <a:p>
            <a:pPr>
              <a:lnSpc>
                <a:spcPct val="114000"/>
              </a:lnSpc>
            </a:pPr>
            <a:r>
              <a:rPr lang="en-US" altLang="zh-CN" sz="2400" dirty="0" smtClean="0">
                <a:solidFill>
                  <a:schemeClr val="bg1"/>
                </a:solidFill>
                <a:cs typeface="+mn-ea"/>
                <a:sym typeface="+mn-lt"/>
              </a:rPr>
              <a:t>Command:</a:t>
            </a:r>
            <a:endParaRPr lang="en-US" altLang="zh-TW" sz="240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>
              <a:lnSpc>
                <a:spcPct val="114000"/>
              </a:lnSpc>
            </a:pPr>
            <a:r>
              <a:rPr lang="en-US" altLang="zh-CN" sz="2400" dirty="0">
                <a:solidFill>
                  <a:srgbClr val="FFFF00"/>
                </a:solidFill>
                <a:cs typeface="+mn-ea"/>
                <a:sym typeface="+mn-lt"/>
              </a:rPr>
              <a:t>c</a:t>
            </a:r>
            <a:r>
              <a:rPr lang="en-US" altLang="zh-CN" sz="2400" dirty="0" smtClean="0">
                <a:solidFill>
                  <a:srgbClr val="FFFF00"/>
                </a:solidFill>
                <a:cs typeface="+mn-ea"/>
                <a:sym typeface="+mn-lt"/>
              </a:rPr>
              <a:t>at /</a:t>
            </a:r>
            <a:r>
              <a:rPr lang="en-US" altLang="zh-CN" sz="2400" dirty="0" err="1" smtClean="0">
                <a:solidFill>
                  <a:srgbClr val="FFFF00"/>
                </a:solidFill>
                <a:cs typeface="+mn-ea"/>
                <a:sym typeface="+mn-lt"/>
              </a:rPr>
              <a:t>etc</a:t>
            </a:r>
            <a:r>
              <a:rPr lang="en-US" altLang="zh-CN" sz="2400" dirty="0" smtClean="0">
                <a:solidFill>
                  <a:srgbClr val="FFFF00"/>
                </a:solidFill>
                <a:cs typeface="+mn-ea"/>
                <a:sym typeface="+mn-lt"/>
              </a:rPr>
              <a:t>/</a:t>
            </a:r>
            <a:r>
              <a:rPr lang="en-US" altLang="zh-CN" sz="2400" dirty="0" err="1" smtClean="0">
                <a:solidFill>
                  <a:srgbClr val="FFFF00"/>
                </a:solidFill>
                <a:cs typeface="+mn-ea"/>
                <a:sym typeface="+mn-lt"/>
              </a:rPr>
              <a:t>passwd</a:t>
            </a:r>
            <a:r>
              <a:rPr lang="en-US" altLang="zh-CN" sz="2400" dirty="0" smtClean="0">
                <a:solidFill>
                  <a:srgbClr val="FFFF00"/>
                </a:solidFill>
                <a:cs typeface="+mn-ea"/>
                <a:sym typeface="+mn-lt"/>
              </a:rPr>
              <a:t> </a:t>
            </a:r>
          </a:p>
        </p:txBody>
      </p:sp>
      <p:sp>
        <p:nvSpPr>
          <p:cNvPr id="16" name="文本框 43">
            <a:extLst>
              <a:ext uri="{FF2B5EF4-FFF2-40B4-BE49-F238E27FC236}">
                <a16:creationId xmlns:a16="http://schemas.microsoft.com/office/drawing/2014/main" id="{7EE35F74-7107-40AB-86F5-1DE98A02B7C4}"/>
              </a:ext>
            </a:extLst>
          </p:cNvPr>
          <p:cNvSpPr txBox="1"/>
          <p:nvPr/>
        </p:nvSpPr>
        <p:spPr>
          <a:xfrm>
            <a:off x="7799300" y="5334786"/>
            <a:ext cx="3593775" cy="47814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/>
          </a:bodyPr>
          <a:lstStyle/>
          <a:p>
            <a:pPr>
              <a:lnSpc>
                <a:spcPct val="114000"/>
              </a:lnSpc>
            </a:pPr>
            <a:r>
              <a:rPr lang="en-US" altLang="zh-CN" sz="2400" dirty="0" smtClean="0">
                <a:solidFill>
                  <a:schemeClr val="bg1"/>
                </a:solidFill>
                <a:cs typeface="+mn-ea"/>
                <a:sym typeface="+mn-lt"/>
              </a:rPr>
              <a:t>tip:</a:t>
            </a:r>
            <a:endParaRPr lang="en-US" altLang="zh-CN" sz="2400" dirty="0" smtClean="0">
              <a:solidFill>
                <a:srgbClr val="FFFF00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58927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 xmlns:a16="http://schemas.microsoft.com/office/drawing/2014/main" xmlns:a14="http://schemas.microsoft.com/office/drawing/2010/main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 descr="畫面剪輯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561" y="2709456"/>
            <a:ext cx="5792008" cy="571580"/>
          </a:xfrm>
          <a:prstGeom prst="rect">
            <a:avLst/>
          </a:prstGeom>
        </p:spPr>
      </p:pic>
      <p:grpSp>
        <p:nvGrpSpPr>
          <p:cNvPr id="88" name="组合 87">
            <a:extLst>
              <a:ext uri="{FF2B5EF4-FFF2-40B4-BE49-F238E27FC236}">
                <a16:creationId xmlns:a16="http://schemas.microsoft.com/office/drawing/2014/main" id="{E2249108-4EFE-45FD-BEE1-C43FD339EDC8}"/>
              </a:ext>
            </a:extLst>
          </p:cNvPr>
          <p:cNvGrpSpPr/>
          <p:nvPr/>
        </p:nvGrpSpPr>
        <p:grpSpPr>
          <a:xfrm>
            <a:off x="5371426" y="1305404"/>
            <a:ext cx="1449151" cy="180724"/>
            <a:chOff x="5392832" y="1016000"/>
            <a:chExt cx="1449150" cy="180724"/>
          </a:xfrm>
        </p:grpSpPr>
        <p:sp>
          <p:nvSpPr>
            <p:cNvPr id="89" name="Freeform 45">
              <a:extLst>
                <a:ext uri="{FF2B5EF4-FFF2-40B4-BE49-F238E27FC236}">
                  <a16:creationId xmlns:a16="http://schemas.microsoft.com/office/drawing/2014/main" id="{735A50D2-4EE9-4928-AA5B-2B1B311A06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92832" y="1021378"/>
              <a:ext cx="142015" cy="169628"/>
            </a:xfrm>
            <a:custGeom>
              <a:avLst/>
              <a:gdLst>
                <a:gd name="T0" fmla="*/ 86 w 94"/>
                <a:gd name="T1" fmla="*/ 23 h 110"/>
                <a:gd name="T2" fmla="*/ 2 w 94"/>
                <a:gd name="T3" fmla="*/ 39 h 110"/>
                <a:gd name="T4" fmla="*/ 17 w 94"/>
                <a:gd name="T5" fmla="*/ 107 h 110"/>
                <a:gd name="T6" fmla="*/ 25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1 w 94"/>
                <a:gd name="T15" fmla="*/ 99 h 110"/>
                <a:gd name="T16" fmla="*/ 86 w 94"/>
                <a:gd name="T17" fmla="*/ 23 h 110"/>
                <a:gd name="T18" fmla="*/ 28 w 94"/>
                <a:gd name="T19" fmla="*/ 77 h 110"/>
                <a:gd name="T20" fmla="*/ 33 w 94"/>
                <a:gd name="T21" fmla="*/ 89 h 110"/>
                <a:gd name="T22" fmla="*/ 28 w 94"/>
                <a:gd name="T23" fmla="*/ 77 h 110"/>
                <a:gd name="T24" fmla="*/ 30 w 94"/>
                <a:gd name="T25" fmla="*/ 39 h 110"/>
                <a:gd name="T26" fmla="*/ 35 w 94"/>
                <a:gd name="T27" fmla="*/ 28 h 110"/>
                <a:gd name="T28" fmla="*/ 30 w 94"/>
                <a:gd name="T29" fmla="*/ 39 h 110"/>
                <a:gd name="T30" fmla="*/ 63 w 94"/>
                <a:gd name="T31" fmla="*/ 39 h 110"/>
                <a:gd name="T32" fmla="*/ 66 w 94"/>
                <a:gd name="T33" fmla="*/ 49 h 110"/>
                <a:gd name="T34" fmla="*/ 58 w 94"/>
                <a:gd name="T35" fmla="*/ 46 h 110"/>
                <a:gd name="T36" fmla="*/ 63 w 94"/>
                <a:gd name="T37" fmla="*/ 39 h 110"/>
                <a:gd name="T38" fmla="*/ 66 w 94"/>
                <a:gd name="T39" fmla="*/ 66 h 110"/>
                <a:gd name="T40" fmla="*/ 68 w 94"/>
                <a:gd name="T41" fmla="*/ 77 h 110"/>
                <a:gd name="T42" fmla="*/ 66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6" y="23"/>
                  </a:moveTo>
                  <a:cubicBezTo>
                    <a:pt x="69" y="0"/>
                    <a:pt x="8" y="2"/>
                    <a:pt x="2" y="39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8"/>
                    <a:pt x="22" y="107"/>
                    <a:pt x="25" y="107"/>
                  </a:cubicBezTo>
                  <a:cubicBezTo>
                    <a:pt x="26" y="107"/>
                    <a:pt x="26" y="107"/>
                    <a:pt x="26" y="107"/>
                  </a:cubicBezTo>
                  <a:cubicBezTo>
                    <a:pt x="29" y="106"/>
                    <a:pt x="30" y="107"/>
                    <a:pt x="31" y="107"/>
                  </a:cubicBezTo>
                  <a:cubicBezTo>
                    <a:pt x="40" y="110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8" y="77"/>
                  </a:moveTo>
                  <a:cubicBezTo>
                    <a:pt x="31" y="79"/>
                    <a:pt x="33" y="83"/>
                    <a:pt x="33" y="89"/>
                  </a:cubicBezTo>
                  <a:cubicBezTo>
                    <a:pt x="24" y="92"/>
                    <a:pt x="29" y="81"/>
                    <a:pt x="28" y="77"/>
                  </a:cubicBezTo>
                  <a:close/>
                  <a:moveTo>
                    <a:pt x="30" y="39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4"/>
                    <a:pt x="30" y="39"/>
                  </a:cubicBezTo>
                  <a:close/>
                  <a:moveTo>
                    <a:pt x="63" y="39"/>
                  </a:moveTo>
                  <a:cubicBezTo>
                    <a:pt x="66" y="39"/>
                    <a:pt x="65" y="45"/>
                    <a:pt x="66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9"/>
                  </a:cubicBezTo>
                  <a:close/>
                  <a:moveTo>
                    <a:pt x="66" y="66"/>
                  </a:moveTo>
                  <a:cubicBezTo>
                    <a:pt x="69" y="67"/>
                    <a:pt x="68" y="73"/>
                    <a:pt x="68" y="77"/>
                  </a:cubicBezTo>
                  <a:cubicBezTo>
                    <a:pt x="62" y="76"/>
                    <a:pt x="62" y="70"/>
                    <a:pt x="66" y="66"/>
                  </a:cubicBezTo>
                  <a:close/>
                </a:path>
              </a:pathLst>
            </a:custGeom>
            <a:solidFill>
              <a:srgbClr val="EDB2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0" name="Freeform 46">
              <a:extLst>
                <a:ext uri="{FF2B5EF4-FFF2-40B4-BE49-F238E27FC236}">
                  <a16:creationId xmlns:a16="http://schemas.microsoft.com/office/drawing/2014/main" id="{B03A9C7A-4A3E-4CDF-BC8F-27021E3BCB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25270" y="1021378"/>
              <a:ext cx="141451" cy="169628"/>
            </a:xfrm>
            <a:custGeom>
              <a:avLst/>
              <a:gdLst>
                <a:gd name="T0" fmla="*/ 85 w 94"/>
                <a:gd name="T1" fmla="*/ 23 h 110"/>
                <a:gd name="T2" fmla="*/ 1 w 94"/>
                <a:gd name="T3" fmla="*/ 39 h 110"/>
                <a:gd name="T4" fmla="*/ 17 w 94"/>
                <a:gd name="T5" fmla="*/ 107 h 110"/>
                <a:gd name="T6" fmla="*/ 24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0 w 94"/>
                <a:gd name="T15" fmla="*/ 99 h 110"/>
                <a:gd name="T16" fmla="*/ 85 w 94"/>
                <a:gd name="T17" fmla="*/ 23 h 110"/>
                <a:gd name="T18" fmla="*/ 27 w 94"/>
                <a:gd name="T19" fmla="*/ 77 h 110"/>
                <a:gd name="T20" fmla="*/ 32 w 94"/>
                <a:gd name="T21" fmla="*/ 89 h 110"/>
                <a:gd name="T22" fmla="*/ 27 w 94"/>
                <a:gd name="T23" fmla="*/ 77 h 110"/>
                <a:gd name="T24" fmla="*/ 29 w 94"/>
                <a:gd name="T25" fmla="*/ 39 h 110"/>
                <a:gd name="T26" fmla="*/ 34 w 94"/>
                <a:gd name="T27" fmla="*/ 28 h 110"/>
                <a:gd name="T28" fmla="*/ 29 w 94"/>
                <a:gd name="T29" fmla="*/ 39 h 110"/>
                <a:gd name="T30" fmla="*/ 62 w 94"/>
                <a:gd name="T31" fmla="*/ 39 h 110"/>
                <a:gd name="T32" fmla="*/ 65 w 94"/>
                <a:gd name="T33" fmla="*/ 49 h 110"/>
                <a:gd name="T34" fmla="*/ 57 w 94"/>
                <a:gd name="T35" fmla="*/ 46 h 110"/>
                <a:gd name="T36" fmla="*/ 62 w 94"/>
                <a:gd name="T37" fmla="*/ 39 h 110"/>
                <a:gd name="T38" fmla="*/ 65 w 94"/>
                <a:gd name="T39" fmla="*/ 66 h 110"/>
                <a:gd name="T40" fmla="*/ 67 w 94"/>
                <a:gd name="T41" fmla="*/ 77 h 110"/>
                <a:gd name="T42" fmla="*/ 65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5" y="23"/>
                  </a:moveTo>
                  <a:cubicBezTo>
                    <a:pt x="68" y="0"/>
                    <a:pt x="7" y="2"/>
                    <a:pt x="1" y="39"/>
                  </a:cubicBezTo>
                  <a:cubicBezTo>
                    <a:pt x="20" y="48"/>
                    <a:pt x="0" y="91"/>
                    <a:pt x="17" y="107"/>
                  </a:cubicBezTo>
                  <a:cubicBezTo>
                    <a:pt x="19" y="108"/>
                    <a:pt x="22" y="107"/>
                    <a:pt x="24" y="107"/>
                  </a:cubicBezTo>
                  <a:cubicBezTo>
                    <a:pt x="25" y="107"/>
                    <a:pt x="25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39" y="110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79" y="48"/>
                    <a:pt x="85" y="23"/>
                  </a:cubicBezTo>
                  <a:close/>
                  <a:moveTo>
                    <a:pt x="27" y="77"/>
                  </a:moveTo>
                  <a:cubicBezTo>
                    <a:pt x="31" y="79"/>
                    <a:pt x="32" y="83"/>
                    <a:pt x="32" y="89"/>
                  </a:cubicBezTo>
                  <a:cubicBezTo>
                    <a:pt x="23" y="92"/>
                    <a:pt x="28" y="81"/>
                    <a:pt x="27" y="77"/>
                  </a:cubicBezTo>
                  <a:close/>
                  <a:moveTo>
                    <a:pt x="29" y="39"/>
                  </a:moveTo>
                  <a:cubicBezTo>
                    <a:pt x="23" y="37"/>
                    <a:pt x="28" y="26"/>
                    <a:pt x="34" y="28"/>
                  </a:cubicBezTo>
                  <a:cubicBezTo>
                    <a:pt x="36" y="35"/>
                    <a:pt x="29" y="34"/>
                    <a:pt x="29" y="39"/>
                  </a:cubicBezTo>
                  <a:close/>
                  <a:moveTo>
                    <a:pt x="62" y="39"/>
                  </a:moveTo>
                  <a:cubicBezTo>
                    <a:pt x="66" y="39"/>
                    <a:pt x="64" y="45"/>
                    <a:pt x="65" y="49"/>
                  </a:cubicBezTo>
                  <a:cubicBezTo>
                    <a:pt x="63" y="47"/>
                    <a:pt x="61" y="46"/>
                    <a:pt x="57" y="46"/>
                  </a:cubicBezTo>
                  <a:cubicBezTo>
                    <a:pt x="58" y="43"/>
                    <a:pt x="62" y="42"/>
                    <a:pt x="62" y="39"/>
                  </a:cubicBezTo>
                  <a:close/>
                  <a:moveTo>
                    <a:pt x="65" y="66"/>
                  </a:moveTo>
                  <a:cubicBezTo>
                    <a:pt x="68" y="67"/>
                    <a:pt x="67" y="73"/>
                    <a:pt x="67" y="77"/>
                  </a:cubicBezTo>
                  <a:cubicBezTo>
                    <a:pt x="61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F7F5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1" name="Freeform 47">
              <a:extLst>
                <a:ext uri="{FF2B5EF4-FFF2-40B4-BE49-F238E27FC236}">
                  <a16:creationId xmlns:a16="http://schemas.microsoft.com/office/drawing/2014/main" id="{7D703A90-D5F2-470F-966A-13DE41FD87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54695" y="1028224"/>
              <a:ext cx="142015" cy="168500"/>
            </a:xfrm>
            <a:custGeom>
              <a:avLst/>
              <a:gdLst>
                <a:gd name="T0" fmla="*/ 85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0 w 94"/>
                <a:gd name="T15" fmla="*/ 99 h 109"/>
                <a:gd name="T16" fmla="*/ 85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7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5" y="23"/>
                  </a:moveTo>
                  <a:cubicBezTo>
                    <a:pt x="68" y="0"/>
                    <a:pt x="7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5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80" y="48"/>
                    <a:pt x="85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3" y="36"/>
                    <a:pt x="28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7" y="46"/>
                  </a:cubicBezTo>
                  <a:cubicBezTo>
                    <a:pt x="58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2" name="Freeform 48">
              <a:extLst>
                <a:ext uri="{FF2B5EF4-FFF2-40B4-BE49-F238E27FC236}">
                  <a16:creationId xmlns:a16="http://schemas.microsoft.com/office/drawing/2014/main" id="{5C16444E-CCBC-452B-8051-96194FA2B5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84513" y="1028224"/>
              <a:ext cx="141451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6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4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6"/>
                    <a:pt x="29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8" y="46"/>
                  </a:cubicBezTo>
                  <a:cubicBezTo>
                    <a:pt x="59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C1E9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3" name="Freeform 49">
              <a:extLst>
                <a:ext uri="{FF2B5EF4-FFF2-40B4-BE49-F238E27FC236}">
                  <a16:creationId xmlns:a16="http://schemas.microsoft.com/office/drawing/2014/main" id="{2568F16E-3DAB-4E77-9160-B56678ADEC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99967" y="1016000"/>
              <a:ext cx="142015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7 h 109"/>
                <a:gd name="T6" fmla="*/ 25 w 94"/>
                <a:gd name="T7" fmla="*/ 107 h 109"/>
                <a:gd name="T8" fmla="*/ 26 w 94"/>
                <a:gd name="T9" fmla="*/ 107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9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7"/>
                    <a:pt x="22" y="107"/>
                    <a:pt x="25" y="107"/>
                  </a:cubicBezTo>
                  <a:cubicBezTo>
                    <a:pt x="25" y="107"/>
                    <a:pt x="26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9"/>
                    <a:pt x="33" y="83"/>
                    <a:pt x="32" y="89"/>
                  </a:cubicBezTo>
                  <a:cubicBezTo>
                    <a:pt x="24" y="92"/>
                    <a:pt x="29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5"/>
                    <a:pt x="65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3"/>
                    <a:pt x="68" y="76"/>
                  </a:cubicBezTo>
                  <a:cubicBezTo>
                    <a:pt x="62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58C9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94" name="文本框 93">
            <a:extLst>
              <a:ext uri="{FF2B5EF4-FFF2-40B4-BE49-F238E27FC236}">
                <a16:creationId xmlns:a16="http://schemas.microsoft.com/office/drawing/2014/main" id="{23527E4D-EF6B-4920-8B3E-A51A1C0F3FC9}"/>
              </a:ext>
            </a:extLst>
          </p:cNvPr>
          <p:cNvSpPr txBox="1"/>
          <p:nvPr/>
        </p:nvSpPr>
        <p:spPr>
          <a:xfrm>
            <a:off x="4316429" y="457981"/>
            <a:ext cx="357662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4000" dirty="0" smtClean="0">
                <a:solidFill>
                  <a:schemeClr val="bg1"/>
                </a:solidFill>
                <a:cs typeface="+mn-ea"/>
                <a:sym typeface="+mn-lt"/>
              </a:rPr>
              <a:t>04 UBD – </a:t>
            </a:r>
            <a:r>
              <a:rPr lang="zh-TW" altLang="en-US" sz="4000" dirty="0" smtClean="0">
                <a:solidFill>
                  <a:schemeClr val="bg1"/>
                </a:solidFill>
                <a:cs typeface="+mn-ea"/>
                <a:sym typeface="+mn-lt"/>
              </a:rPr>
              <a:t>帳號</a:t>
            </a:r>
            <a:endParaRPr lang="zh-CN" altLang="en-US" sz="4000" dirty="0">
              <a:solidFill>
                <a:srgbClr val="FFC000"/>
              </a:solidFill>
              <a:cs typeface="+mn-ea"/>
              <a:sym typeface="+mn-lt"/>
            </a:endParaRPr>
          </a:p>
        </p:txBody>
      </p:sp>
      <p:sp>
        <p:nvSpPr>
          <p:cNvPr id="11" name="文本框 37">
            <a:extLst>
              <a:ext uri="{FF2B5EF4-FFF2-40B4-BE49-F238E27FC236}">
                <a16:creationId xmlns:a16="http://schemas.microsoft.com/office/drawing/2014/main" id="{BF75AC70-28E4-4D92-89E0-2A7E1281F666}"/>
              </a:ext>
            </a:extLst>
          </p:cNvPr>
          <p:cNvSpPr txBox="1"/>
          <p:nvPr/>
        </p:nvSpPr>
        <p:spPr>
          <a:xfrm>
            <a:off x="7294880" y="6262822"/>
            <a:ext cx="1008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cs typeface="+mn-ea"/>
                <a:sym typeface="+mn-lt"/>
              </a:rPr>
              <a:t>4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4" name="圓角矩形 13"/>
          <p:cNvSpPr/>
          <p:nvPr/>
        </p:nvSpPr>
        <p:spPr>
          <a:xfrm>
            <a:off x="3337008" y="2681419"/>
            <a:ext cx="2034418" cy="313827"/>
          </a:xfrm>
          <a:prstGeom prst="roundRect">
            <a:avLst>
              <a:gd name="adj" fmla="val 50000"/>
            </a:avLst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文本框 43">
            <a:extLst>
              <a:ext uri="{FF2B5EF4-FFF2-40B4-BE49-F238E27FC236}">
                <a16:creationId xmlns:a16="http://schemas.microsoft.com/office/drawing/2014/main" id="{7EE35F74-7107-40AB-86F5-1DE98A02B7C4}"/>
              </a:ext>
            </a:extLst>
          </p:cNvPr>
          <p:cNvSpPr txBox="1"/>
          <p:nvPr/>
        </p:nvSpPr>
        <p:spPr>
          <a:xfrm>
            <a:off x="7756192" y="1861483"/>
            <a:ext cx="3593775" cy="219739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/>
          </a:bodyPr>
          <a:lstStyle/>
          <a:p>
            <a:pPr>
              <a:lnSpc>
                <a:spcPct val="114000"/>
              </a:lnSpc>
            </a:pPr>
            <a:r>
              <a:rPr lang="en-US" altLang="zh-CN" sz="2400" dirty="0" smtClean="0">
                <a:solidFill>
                  <a:schemeClr val="bg1"/>
                </a:solidFill>
                <a:cs typeface="+mn-ea"/>
                <a:sym typeface="+mn-lt"/>
              </a:rPr>
              <a:t>tip: </a:t>
            </a:r>
            <a:r>
              <a:rPr lang="en-US" altLang="zh-CN" sz="2400" dirty="0" err="1" smtClean="0">
                <a:solidFill>
                  <a:schemeClr val="bg1"/>
                </a:solidFill>
                <a:cs typeface="+mn-ea"/>
                <a:sym typeface="+mn-lt"/>
              </a:rPr>
              <a:t>zukyun</a:t>
            </a:r>
            <a:r>
              <a:rPr lang="en-US" altLang="zh-CN" sz="2400" dirty="0" smtClean="0">
                <a:solidFill>
                  <a:schemeClr val="bg1"/>
                </a:solidFill>
                <a:cs typeface="+mn-ea"/>
                <a:sym typeface="+mn-lt"/>
              </a:rPr>
              <a:t>(</a:t>
            </a:r>
            <a:r>
              <a:rPr lang="zh-TW" altLang="en-US" sz="2400" dirty="0" smtClean="0">
                <a:solidFill>
                  <a:schemeClr val="bg1"/>
                </a:solidFill>
                <a:cs typeface="+mn-ea"/>
                <a:sym typeface="+mn-lt"/>
              </a:rPr>
              <a:t>帳號</a:t>
            </a:r>
            <a:r>
              <a:rPr lang="en-US" altLang="zh-CN" sz="2400" dirty="0" smtClean="0">
                <a:solidFill>
                  <a:schemeClr val="bg1"/>
                </a:solidFill>
                <a:cs typeface="+mn-ea"/>
                <a:sym typeface="+mn-lt"/>
              </a:rPr>
              <a:t>)</a:t>
            </a:r>
            <a:r>
              <a:rPr lang="zh-TW" altLang="en-US" sz="2400" dirty="0" smtClean="0">
                <a:solidFill>
                  <a:schemeClr val="bg1"/>
                </a:solidFill>
                <a:cs typeface="+mn-ea"/>
                <a:sym typeface="+mn-lt"/>
              </a:rPr>
              <a:t>因為有</a:t>
            </a:r>
            <a:r>
              <a:rPr lang="en-US" altLang="zh-TW" sz="2400" dirty="0" smtClean="0">
                <a:solidFill>
                  <a:schemeClr val="bg1"/>
                </a:solidFill>
                <a:cs typeface="+mn-ea"/>
                <a:sym typeface="+mn-lt"/>
              </a:rPr>
              <a:t>bash(or </a:t>
            </a:r>
            <a:r>
              <a:rPr lang="en-US" altLang="zh-TW" sz="2400" dirty="0" err="1" smtClean="0">
                <a:solidFill>
                  <a:schemeClr val="bg1"/>
                </a:solidFill>
                <a:cs typeface="+mn-ea"/>
                <a:sym typeface="+mn-lt"/>
              </a:rPr>
              <a:t>sh</a:t>
            </a:r>
            <a:r>
              <a:rPr lang="en-US" altLang="zh-TW" sz="2400" dirty="0" smtClean="0">
                <a:solidFill>
                  <a:schemeClr val="bg1"/>
                </a:solidFill>
                <a:cs typeface="+mn-ea"/>
                <a:sym typeface="+mn-lt"/>
              </a:rPr>
              <a:t>)</a:t>
            </a:r>
            <a:r>
              <a:rPr lang="zh-TW" altLang="en-US" sz="2400" dirty="0" smtClean="0">
                <a:solidFill>
                  <a:schemeClr val="bg1"/>
                </a:solidFill>
                <a:cs typeface="+mn-ea"/>
                <a:sym typeface="+mn-lt"/>
              </a:rPr>
              <a:t>因此才能在終端下指令</a:t>
            </a:r>
            <a:endParaRPr lang="en-US" altLang="zh-TW" sz="240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>
              <a:lnSpc>
                <a:spcPct val="114000"/>
              </a:lnSpc>
            </a:pPr>
            <a:r>
              <a:rPr lang="en-US" altLang="zh-CN" sz="2400" dirty="0">
                <a:solidFill>
                  <a:srgbClr val="FFFF00"/>
                </a:solidFill>
                <a:cs typeface="+mn-ea"/>
                <a:sym typeface="+mn-lt"/>
              </a:rPr>
              <a:t>b</a:t>
            </a:r>
            <a:r>
              <a:rPr lang="en-US" altLang="zh-CN" sz="2400" dirty="0" smtClean="0">
                <a:solidFill>
                  <a:srgbClr val="FFFF00"/>
                </a:solidFill>
                <a:cs typeface="+mn-ea"/>
                <a:sym typeface="+mn-lt"/>
              </a:rPr>
              <a:t>ash </a:t>
            </a:r>
            <a:r>
              <a:rPr lang="zh-TW" altLang="en-US" sz="2400" dirty="0" smtClean="0">
                <a:solidFill>
                  <a:srgbClr val="FFFF00"/>
                </a:solidFill>
                <a:cs typeface="+mn-ea"/>
                <a:sym typeface="+mn-lt"/>
              </a:rPr>
              <a:t>多指令</a:t>
            </a:r>
            <a:endParaRPr lang="en-US" altLang="zh-TW" sz="2400" dirty="0" smtClean="0">
              <a:solidFill>
                <a:srgbClr val="FFFF00"/>
              </a:solidFill>
              <a:cs typeface="+mn-ea"/>
              <a:sym typeface="+mn-lt"/>
            </a:endParaRPr>
          </a:p>
          <a:p>
            <a:pPr>
              <a:lnSpc>
                <a:spcPct val="114000"/>
              </a:lnSpc>
            </a:pPr>
            <a:r>
              <a:rPr lang="en-US" altLang="zh-CN" sz="2400" dirty="0" err="1" smtClean="0">
                <a:solidFill>
                  <a:srgbClr val="FFFF00"/>
                </a:solidFill>
                <a:cs typeface="+mn-ea"/>
                <a:sym typeface="+mn-lt"/>
              </a:rPr>
              <a:t>sh</a:t>
            </a:r>
            <a:r>
              <a:rPr lang="en-US" altLang="zh-CN" sz="2400" dirty="0" smtClean="0">
                <a:solidFill>
                  <a:srgbClr val="FFFF00"/>
                </a:solidFill>
                <a:cs typeface="+mn-ea"/>
                <a:sym typeface="+mn-lt"/>
              </a:rPr>
              <a:t> </a:t>
            </a:r>
            <a:r>
              <a:rPr lang="zh-TW" altLang="en-US" sz="2400" dirty="0" smtClean="0">
                <a:solidFill>
                  <a:srgbClr val="FFFF00"/>
                </a:solidFill>
                <a:cs typeface="+mn-ea"/>
                <a:sym typeface="+mn-lt"/>
              </a:rPr>
              <a:t>少指令</a:t>
            </a:r>
            <a:endParaRPr lang="en-US" altLang="zh-CN" sz="2400" dirty="0" smtClean="0">
              <a:solidFill>
                <a:srgbClr val="FFFF00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4293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 xmlns:a16="http://schemas.microsoft.com/office/drawing/2014/main" xmlns:a14="http://schemas.microsoft.com/office/drawing/2010/main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 descr="畫面剪輯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62" y="2328381"/>
            <a:ext cx="6735115" cy="1638529"/>
          </a:xfrm>
          <a:prstGeom prst="rect">
            <a:avLst/>
          </a:prstGeom>
        </p:spPr>
      </p:pic>
      <p:grpSp>
        <p:nvGrpSpPr>
          <p:cNvPr id="88" name="组合 87">
            <a:extLst>
              <a:ext uri="{FF2B5EF4-FFF2-40B4-BE49-F238E27FC236}">
                <a16:creationId xmlns:a16="http://schemas.microsoft.com/office/drawing/2014/main" id="{E2249108-4EFE-45FD-BEE1-C43FD339EDC8}"/>
              </a:ext>
            </a:extLst>
          </p:cNvPr>
          <p:cNvGrpSpPr/>
          <p:nvPr/>
        </p:nvGrpSpPr>
        <p:grpSpPr>
          <a:xfrm>
            <a:off x="5371426" y="1305404"/>
            <a:ext cx="1449151" cy="180724"/>
            <a:chOff x="5392832" y="1016000"/>
            <a:chExt cx="1449150" cy="180724"/>
          </a:xfrm>
        </p:grpSpPr>
        <p:sp>
          <p:nvSpPr>
            <p:cNvPr id="89" name="Freeform 45">
              <a:extLst>
                <a:ext uri="{FF2B5EF4-FFF2-40B4-BE49-F238E27FC236}">
                  <a16:creationId xmlns:a16="http://schemas.microsoft.com/office/drawing/2014/main" id="{735A50D2-4EE9-4928-AA5B-2B1B311A06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92832" y="1021378"/>
              <a:ext cx="142015" cy="169628"/>
            </a:xfrm>
            <a:custGeom>
              <a:avLst/>
              <a:gdLst>
                <a:gd name="T0" fmla="*/ 86 w 94"/>
                <a:gd name="T1" fmla="*/ 23 h 110"/>
                <a:gd name="T2" fmla="*/ 2 w 94"/>
                <a:gd name="T3" fmla="*/ 39 h 110"/>
                <a:gd name="T4" fmla="*/ 17 w 94"/>
                <a:gd name="T5" fmla="*/ 107 h 110"/>
                <a:gd name="T6" fmla="*/ 25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1 w 94"/>
                <a:gd name="T15" fmla="*/ 99 h 110"/>
                <a:gd name="T16" fmla="*/ 86 w 94"/>
                <a:gd name="T17" fmla="*/ 23 h 110"/>
                <a:gd name="T18" fmla="*/ 28 w 94"/>
                <a:gd name="T19" fmla="*/ 77 h 110"/>
                <a:gd name="T20" fmla="*/ 33 w 94"/>
                <a:gd name="T21" fmla="*/ 89 h 110"/>
                <a:gd name="T22" fmla="*/ 28 w 94"/>
                <a:gd name="T23" fmla="*/ 77 h 110"/>
                <a:gd name="T24" fmla="*/ 30 w 94"/>
                <a:gd name="T25" fmla="*/ 39 h 110"/>
                <a:gd name="T26" fmla="*/ 35 w 94"/>
                <a:gd name="T27" fmla="*/ 28 h 110"/>
                <a:gd name="T28" fmla="*/ 30 w 94"/>
                <a:gd name="T29" fmla="*/ 39 h 110"/>
                <a:gd name="T30" fmla="*/ 63 w 94"/>
                <a:gd name="T31" fmla="*/ 39 h 110"/>
                <a:gd name="T32" fmla="*/ 66 w 94"/>
                <a:gd name="T33" fmla="*/ 49 h 110"/>
                <a:gd name="T34" fmla="*/ 58 w 94"/>
                <a:gd name="T35" fmla="*/ 46 h 110"/>
                <a:gd name="T36" fmla="*/ 63 w 94"/>
                <a:gd name="T37" fmla="*/ 39 h 110"/>
                <a:gd name="T38" fmla="*/ 66 w 94"/>
                <a:gd name="T39" fmla="*/ 66 h 110"/>
                <a:gd name="T40" fmla="*/ 68 w 94"/>
                <a:gd name="T41" fmla="*/ 77 h 110"/>
                <a:gd name="T42" fmla="*/ 66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6" y="23"/>
                  </a:moveTo>
                  <a:cubicBezTo>
                    <a:pt x="69" y="0"/>
                    <a:pt x="8" y="2"/>
                    <a:pt x="2" y="39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8"/>
                    <a:pt x="22" y="107"/>
                    <a:pt x="25" y="107"/>
                  </a:cubicBezTo>
                  <a:cubicBezTo>
                    <a:pt x="26" y="107"/>
                    <a:pt x="26" y="107"/>
                    <a:pt x="26" y="107"/>
                  </a:cubicBezTo>
                  <a:cubicBezTo>
                    <a:pt x="29" y="106"/>
                    <a:pt x="30" y="107"/>
                    <a:pt x="31" y="107"/>
                  </a:cubicBezTo>
                  <a:cubicBezTo>
                    <a:pt x="40" y="110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8" y="77"/>
                  </a:moveTo>
                  <a:cubicBezTo>
                    <a:pt x="31" y="79"/>
                    <a:pt x="33" y="83"/>
                    <a:pt x="33" y="89"/>
                  </a:cubicBezTo>
                  <a:cubicBezTo>
                    <a:pt x="24" y="92"/>
                    <a:pt x="29" y="81"/>
                    <a:pt x="28" y="77"/>
                  </a:cubicBezTo>
                  <a:close/>
                  <a:moveTo>
                    <a:pt x="30" y="39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4"/>
                    <a:pt x="30" y="39"/>
                  </a:cubicBezTo>
                  <a:close/>
                  <a:moveTo>
                    <a:pt x="63" y="39"/>
                  </a:moveTo>
                  <a:cubicBezTo>
                    <a:pt x="66" y="39"/>
                    <a:pt x="65" y="45"/>
                    <a:pt x="66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9"/>
                  </a:cubicBezTo>
                  <a:close/>
                  <a:moveTo>
                    <a:pt x="66" y="66"/>
                  </a:moveTo>
                  <a:cubicBezTo>
                    <a:pt x="69" y="67"/>
                    <a:pt x="68" y="73"/>
                    <a:pt x="68" y="77"/>
                  </a:cubicBezTo>
                  <a:cubicBezTo>
                    <a:pt x="62" y="76"/>
                    <a:pt x="62" y="70"/>
                    <a:pt x="66" y="66"/>
                  </a:cubicBezTo>
                  <a:close/>
                </a:path>
              </a:pathLst>
            </a:custGeom>
            <a:solidFill>
              <a:srgbClr val="EDB2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0" name="Freeform 46">
              <a:extLst>
                <a:ext uri="{FF2B5EF4-FFF2-40B4-BE49-F238E27FC236}">
                  <a16:creationId xmlns:a16="http://schemas.microsoft.com/office/drawing/2014/main" id="{B03A9C7A-4A3E-4CDF-BC8F-27021E3BCB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25270" y="1021378"/>
              <a:ext cx="141451" cy="169628"/>
            </a:xfrm>
            <a:custGeom>
              <a:avLst/>
              <a:gdLst>
                <a:gd name="T0" fmla="*/ 85 w 94"/>
                <a:gd name="T1" fmla="*/ 23 h 110"/>
                <a:gd name="T2" fmla="*/ 1 w 94"/>
                <a:gd name="T3" fmla="*/ 39 h 110"/>
                <a:gd name="T4" fmla="*/ 17 w 94"/>
                <a:gd name="T5" fmla="*/ 107 h 110"/>
                <a:gd name="T6" fmla="*/ 24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0 w 94"/>
                <a:gd name="T15" fmla="*/ 99 h 110"/>
                <a:gd name="T16" fmla="*/ 85 w 94"/>
                <a:gd name="T17" fmla="*/ 23 h 110"/>
                <a:gd name="T18" fmla="*/ 27 w 94"/>
                <a:gd name="T19" fmla="*/ 77 h 110"/>
                <a:gd name="T20" fmla="*/ 32 w 94"/>
                <a:gd name="T21" fmla="*/ 89 h 110"/>
                <a:gd name="T22" fmla="*/ 27 w 94"/>
                <a:gd name="T23" fmla="*/ 77 h 110"/>
                <a:gd name="T24" fmla="*/ 29 w 94"/>
                <a:gd name="T25" fmla="*/ 39 h 110"/>
                <a:gd name="T26" fmla="*/ 34 w 94"/>
                <a:gd name="T27" fmla="*/ 28 h 110"/>
                <a:gd name="T28" fmla="*/ 29 w 94"/>
                <a:gd name="T29" fmla="*/ 39 h 110"/>
                <a:gd name="T30" fmla="*/ 62 w 94"/>
                <a:gd name="T31" fmla="*/ 39 h 110"/>
                <a:gd name="T32" fmla="*/ 65 w 94"/>
                <a:gd name="T33" fmla="*/ 49 h 110"/>
                <a:gd name="T34" fmla="*/ 57 w 94"/>
                <a:gd name="T35" fmla="*/ 46 h 110"/>
                <a:gd name="T36" fmla="*/ 62 w 94"/>
                <a:gd name="T37" fmla="*/ 39 h 110"/>
                <a:gd name="T38" fmla="*/ 65 w 94"/>
                <a:gd name="T39" fmla="*/ 66 h 110"/>
                <a:gd name="T40" fmla="*/ 67 w 94"/>
                <a:gd name="T41" fmla="*/ 77 h 110"/>
                <a:gd name="T42" fmla="*/ 65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5" y="23"/>
                  </a:moveTo>
                  <a:cubicBezTo>
                    <a:pt x="68" y="0"/>
                    <a:pt x="7" y="2"/>
                    <a:pt x="1" y="39"/>
                  </a:cubicBezTo>
                  <a:cubicBezTo>
                    <a:pt x="20" y="48"/>
                    <a:pt x="0" y="91"/>
                    <a:pt x="17" y="107"/>
                  </a:cubicBezTo>
                  <a:cubicBezTo>
                    <a:pt x="19" y="108"/>
                    <a:pt x="22" y="107"/>
                    <a:pt x="24" y="107"/>
                  </a:cubicBezTo>
                  <a:cubicBezTo>
                    <a:pt x="25" y="107"/>
                    <a:pt x="25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39" y="110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79" y="48"/>
                    <a:pt x="85" y="23"/>
                  </a:cubicBezTo>
                  <a:close/>
                  <a:moveTo>
                    <a:pt x="27" y="77"/>
                  </a:moveTo>
                  <a:cubicBezTo>
                    <a:pt x="31" y="79"/>
                    <a:pt x="32" y="83"/>
                    <a:pt x="32" y="89"/>
                  </a:cubicBezTo>
                  <a:cubicBezTo>
                    <a:pt x="23" y="92"/>
                    <a:pt x="28" y="81"/>
                    <a:pt x="27" y="77"/>
                  </a:cubicBezTo>
                  <a:close/>
                  <a:moveTo>
                    <a:pt x="29" y="39"/>
                  </a:moveTo>
                  <a:cubicBezTo>
                    <a:pt x="23" y="37"/>
                    <a:pt x="28" y="26"/>
                    <a:pt x="34" y="28"/>
                  </a:cubicBezTo>
                  <a:cubicBezTo>
                    <a:pt x="36" y="35"/>
                    <a:pt x="29" y="34"/>
                    <a:pt x="29" y="39"/>
                  </a:cubicBezTo>
                  <a:close/>
                  <a:moveTo>
                    <a:pt x="62" y="39"/>
                  </a:moveTo>
                  <a:cubicBezTo>
                    <a:pt x="66" y="39"/>
                    <a:pt x="64" y="45"/>
                    <a:pt x="65" y="49"/>
                  </a:cubicBezTo>
                  <a:cubicBezTo>
                    <a:pt x="63" y="47"/>
                    <a:pt x="61" y="46"/>
                    <a:pt x="57" y="46"/>
                  </a:cubicBezTo>
                  <a:cubicBezTo>
                    <a:pt x="58" y="43"/>
                    <a:pt x="62" y="42"/>
                    <a:pt x="62" y="39"/>
                  </a:cubicBezTo>
                  <a:close/>
                  <a:moveTo>
                    <a:pt x="65" y="66"/>
                  </a:moveTo>
                  <a:cubicBezTo>
                    <a:pt x="68" y="67"/>
                    <a:pt x="67" y="73"/>
                    <a:pt x="67" y="77"/>
                  </a:cubicBezTo>
                  <a:cubicBezTo>
                    <a:pt x="61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F7F5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1" name="Freeform 47">
              <a:extLst>
                <a:ext uri="{FF2B5EF4-FFF2-40B4-BE49-F238E27FC236}">
                  <a16:creationId xmlns:a16="http://schemas.microsoft.com/office/drawing/2014/main" id="{7D703A90-D5F2-470F-966A-13DE41FD87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54695" y="1028224"/>
              <a:ext cx="142015" cy="168500"/>
            </a:xfrm>
            <a:custGeom>
              <a:avLst/>
              <a:gdLst>
                <a:gd name="T0" fmla="*/ 85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0 w 94"/>
                <a:gd name="T15" fmla="*/ 99 h 109"/>
                <a:gd name="T16" fmla="*/ 85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7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5" y="23"/>
                  </a:moveTo>
                  <a:cubicBezTo>
                    <a:pt x="68" y="0"/>
                    <a:pt x="7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5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80" y="48"/>
                    <a:pt x="85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3" y="36"/>
                    <a:pt x="28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7" y="46"/>
                  </a:cubicBezTo>
                  <a:cubicBezTo>
                    <a:pt x="58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2" name="Freeform 48">
              <a:extLst>
                <a:ext uri="{FF2B5EF4-FFF2-40B4-BE49-F238E27FC236}">
                  <a16:creationId xmlns:a16="http://schemas.microsoft.com/office/drawing/2014/main" id="{5C16444E-CCBC-452B-8051-96194FA2B5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84513" y="1028224"/>
              <a:ext cx="141451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6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4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6"/>
                    <a:pt x="29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8" y="46"/>
                  </a:cubicBezTo>
                  <a:cubicBezTo>
                    <a:pt x="59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C1E9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3" name="Freeform 49">
              <a:extLst>
                <a:ext uri="{FF2B5EF4-FFF2-40B4-BE49-F238E27FC236}">
                  <a16:creationId xmlns:a16="http://schemas.microsoft.com/office/drawing/2014/main" id="{2568F16E-3DAB-4E77-9160-B56678ADEC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99967" y="1016000"/>
              <a:ext cx="142015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7 h 109"/>
                <a:gd name="T6" fmla="*/ 25 w 94"/>
                <a:gd name="T7" fmla="*/ 107 h 109"/>
                <a:gd name="T8" fmla="*/ 26 w 94"/>
                <a:gd name="T9" fmla="*/ 107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9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7"/>
                    <a:pt x="22" y="107"/>
                    <a:pt x="25" y="107"/>
                  </a:cubicBezTo>
                  <a:cubicBezTo>
                    <a:pt x="25" y="107"/>
                    <a:pt x="26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9"/>
                    <a:pt x="33" y="83"/>
                    <a:pt x="32" y="89"/>
                  </a:cubicBezTo>
                  <a:cubicBezTo>
                    <a:pt x="24" y="92"/>
                    <a:pt x="29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5"/>
                    <a:pt x="65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3"/>
                    <a:pt x="68" y="76"/>
                  </a:cubicBezTo>
                  <a:cubicBezTo>
                    <a:pt x="62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58C9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94" name="文本框 93">
            <a:extLst>
              <a:ext uri="{FF2B5EF4-FFF2-40B4-BE49-F238E27FC236}">
                <a16:creationId xmlns:a16="http://schemas.microsoft.com/office/drawing/2014/main" id="{23527E4D-EF6B-4920-8B3E-A51A1C0F3FC9}"/>
              </a:ext>
            </a:extLst>
          </p:cNvPr>
          <p:cNvSpPr txBox="1"/>
          <p:nvPr/>
        </p:nvSpPr>
        <p:spPr>
          <a:xfrm>
            <a:off x="4316429" y="457981"/>
            <a:ext cx="357662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4000" dirty="0" smtClean="0">
                <a:solidFill>
                  <a:schemeClr val="bg1"/>
                </a:solidFill>
                <a:cs typeface="+mn-ea"/>
                <a:sym typeface="+mn-lt"/>
              </a:rPr>
              <a:t>04 UBD – </a:t>
            </a:r>
            <a:r>
              <a:rPr lang="zh-TW" altLang="en-US" sz="4000" dirty="0" smtClean="0">
                <a:solidFill>
                  <a:schemeClr val="bg1"/>
                </a:solidFill>
                <a:cs typeface="+mn-ea"/>
                <a:sym typeface="+mn-lt"/>
              </a:rPr>
              <a:t>帳號</a:t>
            </a:r>
            <a:endParaRPr lang="zh-CN" altLang="en-US" sz="4000" dirty="0">
              <a:solidFill>
                <a:srgbClr val="FFC000"/>
              </a:solidFill>
              <a:cs typeface="+mn-ea"/>
              <a:sym typeface="+mn-lt"/>
            </a:endParaRPr>
          </a:p>
        </p:txBody>
      </p:sp>
      <p:sp>
        <p:nvSpPr>
          <p:cNvPr id="11" name="文本框 37">
            <a:extLst>
              <a:ext uri="{FF2B5EF4-FFF2-40B4-BE49-F238E27FC236}">
                <a16:creationId xmlns:a16="http://schemas.microsoft.com/office/drawing/2014/main" id="{BF75AC70-28E4-4D92-89E0-2A7E1281F666}"/>
              </a:ext>
            </a:extLst>
          </p:cNvPr>
          <p:cNvSpPr txBox="1"/>
          <p:nvPr/>
        </p:nvSpPr>
        <p:spPr>
          <a:xfrm>
            <a:off x="7294880" y="6262822"/>
            <a:ext cx="1008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cs typeface="+mn-ea"/>
                <a:sym typeface="+mn-lt"/>
              </a:rPr>
              <a:t>4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4" name="圓角矩形 13"/>
          <p:cNvSpPr/>
          <p:nvPr/>
        </p:nvSpPr>
        <p:spPr>
          <a:xfrm>
            <a:off x="2211593" y="3468546"/>
            <a:ext cx="3492271" cy="313827"/>
          </a:xfrm>
          <a:prstGeom prst="roundRect">
            <a:avLst>
              <a:gd name="adj" fmla="val 50000"/>
            </a:avLst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文本框 43">
            <a:extLst>
              <a:ext uri="{FF2B5EF4-FFF2-40B4-BE49-F238E27FC236}">
                <a16:creationId xmlns:a16="http://schemas.microsoft.com/office/drawing/2014/main" id="{7EE35F74-7107-40AB-86F5-1DE98A02B7C4}"/>
              </a:ext>
            </a:extLst>
          </p:cNvPr>
          <p:cNvSpPr txBox="1"/>
          <p:nvPr/>
        </p:nvSpPr>
        <p:spPr>
          <a:xfrm>
            <a:off x="7799301" y="1694454"/>
            <a:ext cx="3593775" cy="219739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/>
          </a:bodyPr>
          <a:lstStyle/>
          <a:p>
            <a:pPr>
              <a:lnSpc>
                <a:spcPct val="114000"/>
              </a:lnSpc>
            </a:pPr>
            <a:r>
              <a:rPr lang="zh-TW" altLang="en-US" sz="2400" dirty="0" smtClean="0">
                <a:solidFill>
                  <a:schemeClr val="bg1"/>
                </a:solidFill>
                <a:cs typeface="+mn-ea"/>
                <a:sym typeface="+mn-lt"/>
              </a:rPr>
              <a:t>虛擬機</a:t>
            </a:r>
            <a:r>
              <a:rPr lang="en-US" altLang="zh-TW" sz="2400" dirty="0" smtClean="0">
                <a:solidFill>
                  <a:schemeClr val="bg1"/>
                </a:solidFill>
                <a:cs typeface="+mn-ea"/>
                <a:sym typeface="+mn-lt"/>
              </a:rPr>
              <a:t>UB2020D-M01</a:t>
            </a:r>
          </a:p>
          <a:p>
            <a:pPr>
              <a:lnSpc>
                <a:spcPct val="114000"/>
              </a:lnSpc>
            </a:pPr>
            <a:r>
              <a:rPr lang="en-US" altLang="zh-CN" sz="2400" dirty="0" err="1" smtClean="0">
                <a:solidFill>
                  <a:schemeClr val="bg1"/>
                </a:solidFill>
                <a:cs typeface="+mn-ea"/>
                <a:sym typeface="+mn-lt"/>
              </a:rPr>
              <a:t>Creat</a:t>
            </a:r>
            <a:r>
              <a:rPr lang="en-US" altLang="zh-CN" sz="2400" dirty="0" smtClean="0">
                <a:solidFill>
                  <a:schemeClr val="bg1"/>
                </a:solidFill>
                <a:cs typeface="+mn-ea"/>
                <a:sym typeface="+mn-lt"/>
              </a:rPr>
              <a:t> account</a:t>
            </a:r>
            <a:endParaRPr lang="en-US" altLang="zh-CN" sz="2400" dirty="0">
              <a:solidFill>
                <a:schemeClr val="bg1"/>
              </a:solidFill>
              <a:cs typeface="+mn-ea"/>
              <a:sym typeface="+mn-lt"/>
            </a:endParaRPr>
          </a:p>
          <a:p>
            <a:pPr>
              <a:lnSpc>
                <a:spcPct val="114000"/>
              </a:lnSpc>
            </a:pPr>
            <a:r>
              <a:rPr lang="en-US" altLang="zh-CN" sz="2400" dirty="0" smtClean="0">
                <a:solidFill>
                  <a:schemeClr val="bg1"/>
                </a:solidFill>
                <a:cs typeface="+mn-ea"/>
                <a:sym typeface="+mn-lt"/>
              </a:rPr>
              <a:t>Command:</a:t>
            </a:r>
            <a:endParaRPr lang="en-US" altLang="zh-TW" sz="240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>
              <a:lnSpc>
                <a:spcPct val="114000"/>
              </a:lnSpc>
            </a:pPr>
            <a:r>
              <a:rPr lang="en-US" altLang="zh-CN" sz="2400" dirty="0" err="1" smtClean="0">
                <a:solidFill>
                  <a:srgbClr val="FFFF00"/>
                </a:solidFill>
                <a:cs typeface="+mn-ea"/>
                <a:sym typeface="+mn-lt"/>
              </a:rPr>
              <a:t>sudo</a:t>
            </a:r>
            <a:r>
              <a:rPr lang="en-US" altLang="zh-CN" sz="2400" dirty="0" smtClean="0">
                <a:solidFill>
                  <a:srgbClr val="FFFF00"/>
                </a:solidFill>
                <a:cs typeface="+mn-ea"/>
                <a:sym typeface="+mn-lt"/>
              </a:rPr>
              <a:t> </a:t>
            </a:r>
            <a:r>
              <a:rPr lang="en-US" altLang="zh-CN" sz="2400" dirty="0" err="1" smtClean="0">
                <a:solidFill>
                  <a:srgbClr val="FFFF00"/>
                </a:solidFill>
                <a:cs typeface="+mn-ea"/>
                <a:sym typeface="+mn-lt"/>
              </a:rPr>
              <a:t>useradd</a:t>
            </a:r>
            <a:r>
              <a:rPr lang="en-US" altLang="zh-CN" sz="2400" dirty="0" smtClean="0">
                <a:solidFill>
                  <a:srgbClr val="FFFF00"/>
                </a:solidFill>
                <a:cs typeface="+mn-ea"/>
                <a:sym typeface="+mn-lt"/>
              </a:rPr>
              <a:t> –m –s /bin/</a:t>
            </a:r>
            <a:r>
              <a:rPr lang="en-US" altLang="zh-CN" sz="2400" dirty="0" err="1" smtClean="0">
                <a:solidFill>
                  <a:srgbClr val="FFFF00"/>
                </a:solidFill>
                <a:cs typeface="+mn-ea"/>
                <a:sym typeface="+mn-lt"/>
              </a:rPr>
              <a:t>sh</a:t>
            </a:r>
            <a:r>
              <a:rPr lang="en-US" altLang="zh-CN" sz="2400" dirty="0" smtClean="0">
                <a:solidFill>
                  <a:srgbClr val="FFFF00"/>
                </a:solidFill>
                <a:cs typeface="+mn-ea"/>
                <a:sym typeface="+mn-lt"/>
              </a:rPr>
              <a:t> </a:t>
            </a:r>
            <a:r>
              <a:rPr lang="en-US" altLang="zh-CN" sz="2400" dirty="0" err="1" smtClean="0">
                <a:solidFill>
                  <a:srgbClr val="FFFF00"/>
                </a:solidFill>
                <a:cs typeface="+mn-ea"/>
                <a:sym typeface="+mn-lt"/>
              </a:rPr>
              <a:t>rbean</a:t>
            </a:r>
            <a:r>
              <a:rPr lang="en-US" altLang="zh-CN" sz="2400" dirty="0" smtClean="0">
                <a:solidFill>
                  <a:srgbClr val="FFFF00"/>
                </a:solidFill>
                <a:cs typeface="+mn-ea"/>
                <a:sym typeface="+mn-lt"/>
              </a:rPr>
              <a:t>  </a:t>
            </a:r>
          </a:p>
        </p:txBody>
      </p:sp>
      <p:sp>
        <p:nvSpPr>
          <p:cNvPr id="16" name="文本框 43">
            <a:extLst>
              <a:ext uri="{FF2B5EF4-FFF2-40B4-BE49-F238E27FC236}">
                <a16:creationId xmlns:a16="http://schemas.microsoft.com/office/drawing/2014/main" id="{7EE35F74-7107-40AB-86F5-1DE98A02B7C4}"/>
              </a:ext>
            </a:extLst>
          </p:cNvPr>
          <p:cNvSpPr txBox="1"/>
          <p:nvPr/>
        </p:nvSpPr>
        <p:spPr>
          <a:xfrm>
            <a:off x="7799300" y="5334786"/>
            <a:ext cx="3593775" cy="934358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/>
          </a:bodyPr>
          <a:lstStyle/>
          <a:p>
            <a:pPr>
              <a:lnSpc>
                <a:spcPct val="114000"/>
              </a:lnSpc>
            </a:pPr>
            <a:r>
              <a:rPr lang="en-US" altLang="zh-CN" sz="2400" dirty="0" smtClean="0">
                <a:solidFill>
                  <a:schemeClr val="bg1"/>
                </a:solidFill>
                <a:cs typeface="+mn-ea"/>
                <a:sym typeface="+mn-lt"/>
              </a:rPr>
              <a:t>tip:</a:t>
            </a:r>
            <a:r>
              <a:rPr lang="zh-TW" altLang="en-US" sz="2400" dirty="0" smtClean="0">
                <a:solidFill>
                  <a:schemeClr val="bg1"/>
                </a:solidFill>
                <a:cs typeface="+mn-ea"/>
                <a:sym typeface="+mn-lt"/>
              </a:rPr>
              <a:t>用</a:t>
            </a:r>
            <a:r>
              <a:rPr lang="en-US" altLang="zh-CN" sz="2400" dirty="0" smtClean="0">
                <a:solidFill>
                  <a:srgbClr val="FFFF00"/>
                </a:solidFill>
                <a:cs typeface="+mn-ea"/>
                <a:sym typeface="+mn-lt"/>
              </a:rPr>
              <a:t>cat /</a:t>
            </a:r>
            <a:r>
              <a:rPr lang="en-US" altLang="zh-CN" sz="2400" dirty="0" err="1" smtClean="0">
                <a:solidFill>
                  <a:srgbClr val="FFFF00"/>
                </a:solidFill>
                <a:cs typeface="+mn-ea"/>
                <a:sym typeface="+mn-lt"/>
              </a:rPr>
              <a:t>etc</a:t>
            </a:r>
            <a:r>
              <a:rPr lang="en-US" altLang="zh-CN" sz="2400" dirty="0" smtClean="0">
                <a:solidFill>
                  <a:srgbClr val="FFFF00"/>
                </a:solidFill>
                <a:cs typeface="+mn-ea"/>
                <a:sym typeface="+mn-lt"/>
              </a:rPr>
              <a:t>/</a:t>
            </a:r>
            <a:r>
              <a:rPr lang="en-US" altLang="zh-CN" sz="2400" dirty="0" err="1" smtClean="0">
                <a:solidFill>
                  <a:srgbClr val="FFFF00"/>
                </a:solidFill>
                <a:cs typeface="+mn-ea"/>
                <a:sym typeface="+mn-lt"/>
              </a:rPr>
              <a:t>passwd</a:t>
            </a:r>
            <a:r>
              <a:rPr lang="zh-TW" altLang="en-US" sz="2400" dirty="0" smtClean="0">
                <a:solidFill>
                  <a:schemeClr val="bg1"/>
                </a:solidFill>
                <a:cs typeface="+mn-ea"/>
                <a:sym typeface="+mn-lt"/>
              </a:rPr>
              <a:t>看結果</a:t>
            </a:r>
            <a:endParaRPr lang="en-US" altLang="zh-CN" sz="2400" dirty="0" smtClean="0">
              <a:solidFill>
                <a:srgbClr val="FFFF00"/>
              </a:solidFill>
              <a:cs typeface="+mn-ea"/>
              <a:sym typeface="+mn-lt"/>
            </a:endParaRPr>
          </a:p>
        </p:txBody>
      </p:sp>
      <p:pic>
        <p:nvPicPr>
          <p:cNvPr id="3" name="圖片 2" descr="畫面剪輯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62" y="4954798"/>
            <a:ext cx="7391117" cy="1083078"/>
          </a:xfrm>
          <a:prstGeom prst="rect">
            <a:avLst/>
          </a:prstGeom>
        </p:spPr>
      </p:pic>
      <p:sp>
        <p:nvSpPr>
          <p:cNvPr id="17" name="圓角矩形 16"/>
          <p:cNvSpPr/>
          <p:nvPr/>
        </p:nvSpPr>
        <p:spPr>
          <a:xfrm>
            <a:off x="0" y="5520763"/>
            <a:ext cx="4822254" cy="313827"/>
          </a:xfrm>
          <a:prstGeom prst="roundRect">
            <a:avLst>
              <a:gd name="adj" fmla="val 50000"/>
            </a:avLst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53584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 xmlns:a16="http://schemas.microsoft.com/office/drawing/2014/main" xmlns:a14="http://schemas.microsoft.com/office/drawing/2010/main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畫面剪輯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579" y="1317628"/>
            <a:ext cx="4658375" cy="2772162"/>
          </a:xfrm>
          <a:prstGeom prst="rect">
            <a:avLst/>
          </a:prstGeom>
        </p:spPr>
      </p:pic>
      <p:grpSp>
        <p:nvGrpSpPr>
          <p:cNvPr id="88" name="组合 87">
            <a:extLst>
              <a:ext uri="{FF2B5EF4-FFF2-40B4-BE49-F238E27FC236}">
                <a16:creationId xmlns:a16="http://schemas.microsoft.com/office/drawing/2014/main" id="{E2249108-4EFE-45FD-BEE1-C43FD339EDC8}"/>
              </a:ext>
            </a:extLst>
          </p:cNvPr>
          <p:cNvGrpSpPr/>
          <p:nvPr/>
        </p:nvGrpSpPr>
        <p:grpSpPr>
          <a:xfrm>
            <a:off x="5371426" y="1305404"/>
            <a:ext cx="1449151" cy="180724"/>
            <a:chOff x="5392832" y="1016000"/>
            <a:chExt cx="1449150" cy="180724"/>
          </a:xfrm>
        </p:grpSpPr>
        <p:sp>
          <p:nvSpPr>
            <p:cNvPr id="89" name="Freeform 45">
              <a:extLst>
                <a:ext uri="{FF2B5EF4-FFF2-40B4-BE49-F238E27FC236}">
                  <a16:creationId xmlns:a16="http://schemas.microsoft.com/office/drawing/2014/main" id="{735A50D2-4EE9-4928-AA5B-2B1B311A06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92832" y="1021378"/>
              <a:ext cx="142015" cy="169628"/>
            </a:xfrm>
            <a:custGeom>
              <a:avLst/>
              <a:gdLst>
                <a:gd name="T0" fmla="*/ 86 w 94"/>
                <a:gd name="T1" fmla="*/ 23 h 110"/>
                <a:gd name="T2" fmla="*/ 2 w 94"/>
                <a:gd name="T3" fmla="*/ 39 h 110"/>
                <a:gd name="T4" fmla="*/ 17 w 94"/>
                <a:gd name="T5" fmla="*/ 107 h 110"/>
                <a:gd name="T6" fmla="*/ 25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1 w 94"/>
                <a:gd name="T15" fmla="*/ 99 h 110"/>
                <a:gd name="T16" fmla="*/ 86 w 94"/>
                <a:gd name="T17" fmla="*/ 23 h 110"/>
                <a:gd name="T18" fmla="*/ 28 w 94"/>
                <a:gd name="T19" fmla="*/ 77 h 110"/>
                <a:gd name="T20" fmla="*/ 33 w 94"/>
                <a:gd name="T21" fmla="*/ 89 h 110"/>
                <a:gd name="T22" fmla="*/ 28 w 94"/>
                <a:gd name="T23" fmla="*/ 77 h 110"/>
                <a:gd name="T24" fmla="*/ 30 w 94"/>
                <a:gd name="T25" fmla="*/ 39 h 110"/>
                <a:gd name="T26" fmla="*/ 35 w 94"/>
                <a:gd name="T27" fmla="*/ 28 h 110"/>
                <a:gd name="T28" fmla="*/ 30 w 94"/>
                <a:gd name="T29" fmla="*/ 39 h 110"/>
                <a:gd name="T30" fmla="*/ 63 w 94"/>
                <a:gd name="T31" fmla="*/ 39 h 110"/>
                <a:gd name="T32" fmla="*/ 66 w 94"/>
                <a:gd name="T33" fmla="*/ 49 h 110"/>
                <a:gd name="T34" fmla="*/ 58 w 94"/>
                <a:gd name="T35" fmla="*/ 46 h 110"/>
                <a:gd name="T36" fmla="*/ 63 w 94"/>
                <a:gd name="T37" fmla="*/ 39 h 110"/>
                <a:gd name="T38" fmla="*/ 66 w 94"/>
                <a:gd name="T39" fmla="*/ 66 h 110"/>
                <a:gd name="T40" fmla="*/ 68 w 94"/>
                <a:gd name="T41" fmla="*/ 77 h 110"/>
                <a:gd name="T42" fmla="*/ 66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6" y="23"/>
                  </a:moveTo>
                  <a:cubicBezTo>
                    <a:pt x="69" y="0"/>
                    <a:pt x="8" y="2"/>
                    <a:pt x="2" y="39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8"/>
                    <a:pt x="22" y="107"/>
                    <a:pt x="25" y="107"/>
                  </a:cubicBezTo>
                  <a:cubicBezTo>
                    <a:pt x="26" y="107"/>
                    <a:pt x="26" y="107"/>
                    <a:pt x="26" y="107"/>
                  </a:cubicBezTo>
                  <a:cubicBezTo>
                    <a:pt x="29" y="106"/>
                    <a:pt x="30" y="107"/>
                    <a:pt x="31" y="107"/>
                  </a:cubicBezTo>
                  <a:cubicBezTo>
                    <a:pt x="40" y="110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8" y="77"/>
                  </a:moveTo>
                  <a:cubicBezTo>
                    <a:pt x="31" y="79"/>
                    <a:pt x="33" y="83"/>
                    <a:pt x="33" y="89"/>
                  </a:cubicBezTo>
                  <a:cubicBezTo>
                    <a:pt x="24" y="92"/>
                    <a:pt x="29" y="81"/>
                    <a:pt x="28" y="77"/>
                  </a:cubicBezTo>
                  <a:close/>
                  <a:moveTo>
                    <a:pt x="30" y="39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4"/>
                    <a:pt x="30" y="39"/>
                  </a:cubicBezTo>
                  <a:close/>
                  <a:moveTo>
                    <a:pt x="63" y="39"/>
                  </a:moveTo>
                  <a:cubicBezTo>
                    <a:pt x="66" y="39"/>
                    <a:pt x="65" y="45"/>
                    <a:pt x="66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9"/>
                  </a:cubicBezTo>
                  <a:close/>
                  <a:moveTo>
                    <a:pt x="66" y="66"/>
                  </a:moveTo>
                  <a:cubicBezTo>
                    <a:pt x="69" y="67"/>
                    <a:pt x="68" y="73"/>
                    <a:pt x="68" y="77"/>
                  </a:cubicBezTo>
                  <a:cubicBezTo>
                    <a:pt x="62" y="76"/>
                    <a:pt x="62" y="70"/>
                    <a:pt x="66" y="66"/>
                  </a:cubicBezTo>
                  <a:close/>
                </a:path>
              </a:pathLst>
            </a:custGeom>
            <a:solidFill>
              <a:srgbClr val="EDB2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0" name="Freeform 46">
              <a:extLst>
                <a:ext uri="{FF2B5EF4-FFF2-40B4-BE49-F238E27FC236}">
                  <a16:creationId xmlns:a16="http://schemas.microsoft.com/office/drawing/2014/main" id="{B03A9C7A-4A3E-4CDF-BC8F-27021E3BCB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25270" y="1021378"/>
              <a:ext cx="141451" cy="169628"/>
            </a:xfrm>
            <a:custGeom>
              <a:avLst/>
              <a:gdLst>
                <a:gd name="T0" fmla="*/ 85 w 94"/>
                <a:gd name="T1" fmla="*/ 23 h 110"/>
                <a:gd name="T2" fmla="*/ 1 w 94"/>
                <a:gd name="T3" fmla="*/ 39 h 110"/>
                <a:gd name="T4" fmla="*/ 17 w 94"/>
                <a:gd name="T5" fmla="*/ 107 h 110"/>
                <a:gd name="T6" fmla="*/ 24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0 w 94"/>
                <a:gd name="T15" fmla="*/ 99 h 110"/>
                <a:gd name="T16" fmla="*/ 85 w 94"/>
                <a:gd name="T17" fmla="*/ 23 h 110"/>
                <a:gd name="T18" fmla="*/ 27 w 94"/>
                <a:gd name="T19" fmla="*/ 77 h 110"/>
                <a:gd name="T20" fmla="*/ 32 w 94"/>
                <a:gd name="T21" fmla="*/ 89 h 110"/>
                <a:gd name="T22" fmla="*/ 27 w 94"/>
                <a:gd name="T23" fmla="*/ 77 h 110"/>
                <a:gd name="T24" fmla="*/ 29 w 94"/>
                <a:gd name="T25" fmla="*/ 39 h 110"/>
                <a:gd name="T26" fmla="*/ 34 w 94"/>
                <a:gd name="T27" fmla="*/ 28 h 110"/>
                <a:gd name="T28" fmla="*/ 29 w 94"/>
                <a:gd name="T29" fmla="*/ 39 h 110"/>
                <a:gd name="T30" fmla="*/ 62 w 94"/>
                <a:gd name="T31" fmla="*/ 39 h 110"/>
                <a:gd name="T32" fmla="*/ 65 w 94"/>
                <a:gd name="T33" fmla="*/ 49 h 110"/>
                <a:gd name="T34" fmla="*/ 57 w 94"/>
                <a:gd name="T35" fmla="*/ 46 h 110"/>
                <a:gd name="T36" fmla="*/ 62 w 94"/>
                <a:gd name="T37" fmla="*/ 39 h 110"/>
                <a:gd name="T38" fmla="*/ 65 w 94"/>
                <a:gd name="T39" fmla="*/ 66 h 110"/>
                <a:gd name="T40" fmla="*/ 67 w 94"/>
                <a:gd name="T41" fmla="*/ 77 h 110"/>
                <a:gd name="T42" fmla="*/ 65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5" y="23"/>
                  </a:moveTo>
                  <a:cubicBezTo>
                    <a:pt x="68" y="0"/>
                    <a:pt x="7" y="2"/>
                    <a:pt x="1" y="39"/>
                  </a:cubicBezTo>
                  <a:cubicBezTo>
                    <a:pt x="20" y="48"/>
                    <a:pt x="0" y="91"/>
                    <a:pt x="17" y="107"/>
                  </a:cubicBezTo>
                  <a:cubicBezTo>
                    <a:pt x="19" y="108"/>
                    <a:pt x="22" y="107"/>
                    <a:pt x="24" y="107"/>
                  </a:cubicBezTo>
                  <a:cubicBezTo>
                    <a:pt x="25" y="107"/>
                    <a:pt x="25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39" y="110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79" y="48"/>
                    <a:pt x="85" y="23"/>
                  </a:cubicBezTo>
                  <a:close/>
                  <a:moveTo>
                    <a:pt x="27" y="77"/>
                  </a:moveTo>
                  <a:cubicBezTo>
                    <a:pt x="31" y="79"/>
                    <a:pt x="32" y="83"/>
                    <a:pt x="32" y="89"/>
                  </a:cubicBezTo>
                  <a:cubicBezTo>
                    <a:pt x="23" y="92"/>
                    <a:pt x="28" y="81"/>
                    <a:pt x="27" y="77"/>
                  </a:cubicBezTo>
                  <a:close/>
                  <a:moveTo>
                    <a:pt x="29" y="39"/>
                  </a:moveTo>
                  <a:cubicBezTo>
                    <a:pt x="23" y="37"/>
                    <a:pt x="28" y="26"/>
                    <a:pt x="34" y="28"/>
                  </a:cubicBezTo>
                  <a:cubicBezTo>
                    <a:pt x="36" y="35"/>
                    <a:pt x="29" y="34"/>
                    <a:pt x="29" y="39"/>
                  </a:cubicBezTo>
                  <a:close/>
                  <a:moveTo>
                    <a:pt x="62" y="39"/>
                  </a:moveTo>
                  <a:cubicBezTo>
                    <a:pt x="66" y="39"/>
                    <a:pt x="64" y="45"/>
                    <a:pt x="65" y="49"/>
                  </a:cubicBezTo>
                  <a:cubicBezTo>
                    <a:pt x="63" y="47"/>
                    <a:pt x="61" y="46"/>
                    <a:pt x="57" y="46"/>
                  </a:cubicBezTo>
                  <a:cubicBezTo>
                    <a:pt x="58" y="43"/>
                    <a:pt x="62" y="42"/>
                    <a:pt x="62" y="39"/>
                  </a:cubicBezTo>
                  <a:close/>
                  <a:moveTo>
                    <a:pt x="65" y="66"/>
                  </a:moveTo>
                  <a:cubicBezTo>
                    <a:pt x="68" y="67"/>
                    <a:pt x="67" y="73"/>
                    <a:pt x="67" y="77"/>
                  </a:cubicBezTo>
                  <a:cubicBezTo>
                    <a:pt x="61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F7F5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1" name="Freeform 47">
              <a:extLst>
                <a:ext uri="{FF2B5EF4-FFF2-40B4-BE49-F238E27FC236}">
                  <a16:creationId xmlns:a16="http://schemas.microsoft.com/office/drawing/2014/main" id="{7D703A90-D5F2-470F-966A-13DE41FD87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54695" y="1028224"/>
              <a:ext cx="142015" cy="168500"/>
            </a:xfrm>
            <a:custGeom>
              <a:avLst/>
              <a:gdLst>
                <a:gd name="T0" fmla="*/ 85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0 w 94"/>
                <a:gd name="T15" fmla="*/ 99 h 109"/>
                <a:gd name="T16" fmla="*/ 85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7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5" y="23"/>
                  </a:moveTo>
                  <a:cubicBezTo>
                    <a:pt x="68" y="0"/>
                    <a:pt x="7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5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80" y="48"/>
                    <a:pt x="85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3" y="36"/>
                    <a:pt x="28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7" y="46"/>
                  </a:cubicBezTo>
                  <a:cubicBezTo>
                    <a:pt x="58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2" name="Freeform 48">
              <a:extLst>
                <a:ext uri="{FF2B5EF4-FFF2-40B4-BE49-F238E27FC236}">
                  <a16:creationId xmlns:a16="http://schemas.microsoft.com/office/drawing/2014/main" id="{5C16444E-CCBC-452B-8051-96194FA2B5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84513" y="1028224"/>
              <a:ext cx="141451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6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4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6"/>
                    <a:pt x="29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8" y="46"/>
                  </a:cubicBezTo>
                  <a:cubicBezTo>
                    <a:pt x="59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C1E9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3" name="Freeform 49">
              <a:extLst>
                <a:ext uri="{FF2B5EF4-FFF2-40B4-BE49-F238E27FC236}">
                  <a16:creationId xmlns:a16="http://schemas.microsoft.com/office/drawing/2014/main" id="{2568F16E-3DAB-4E77-9160-B56678ADEC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99967" y="1016000"/>
              <a:ext cx="142015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7 h 109"/>
                <a:gd name="T6" fmla="*/ 25 w 94"/>
                <a:gd name="T7" fmla="*/ 107 h 109"/>
                <a:gd name="T8" fmla="*/ 26 w 94"/>
                <a:gd name="T9" fmla="*/ 107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9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7"/>
                    <a:pt x="22" y="107"/>
                    <a:pt x="25" y="107"/>
                  </a:cubicBezTo>
                  <a:cubicBezTo>
                    <a:pt x="25" y="107"/>
                    <a:pt x="26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9"/>
                    <a:pt x="33" y="83"/>
                    <a:pt x="32" y="89"/>
                  </a:cubicBezTo>
                  <a:cubicBezTo>
                    <a:pt x="24" y="92"/>
                    <a:pt x="29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5"/>
                    <a:pt x="65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3"/>
                    <a:pt x="68" y="76"/>
                  </a:cubicBezTo>
                  <a:cubicBezTo>
                    <a:pt x="62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58C9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94" name="文本框 93">
            <a:extLst>
              <a:ext uri="{FF2B5EF4-FFF2-40B4-BE49-F238E27FC236}">
                <a16:creationId xmlns:a16="http://schemas.microsoft.com/office/drawing/2014/main" id="{23527E4D-EF6B-4920-8B3E-A51A1C0F3FC9}"/>
              </a:ext>
            </a:extLst>
          </p:cNvPr>
          <p:cNvSpPr txBox="1"/>
          <p:nvPr/>
        </p:nvSpPr>
        <p:spPr>
          <a:xfrm>
            <a:off x="4316429" y="457981"/>
            <a:ext cx="357662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4000" dirty="0" smtClean="0">
                <a:solidFill>
                  <a:schemeClr val="bg1"/>
                </a:solidFill>
                <a:cs typeface="+mn-ea"/>
                <a:sym typeface="+mn-lt"/>
              </a:rPr>
              <a:t>04 UBD – </a:t>
            </a:r>
            <a:r>
              <a:rPr lang="zh-TW" altLang="en-US" sz="4000" dirty="0" smtClean="0">
                <a:solidFill>
                  <a:schemeClr val="bg1"/>
                </a:solidFill>
                <a:cs typeface="+mn-ea"/>
                <a:sym typeface="+mn-lt"/>
              </a:rPr>
              <a:t>帳號</a:t>
            </a:r>
            <a:endParaRPr lang="zh-CN" altLang="en-US" sz="4000" dirty="0">
              <a:solidFill>
                <a:srgbClr val="FFC000"/>
              </a:solidFill>
              <a:cs typeface="+mn-ea"/>
              <a:sym typeface="+mn-lt"/>
            </a:endParaRPr>
          </a:p>
        </p:txBody>
      </p:sp>
      <p:sp>
        <p:nvSpPr>
          <p:cNvPr id="11" name="文本框 37">
            <a:extLst>
              <a:ext uri="{FF2B5EF4-FFF2-40B4-BE49-F238E27FC236}">
                <a16:creationId xmlns:a16="http://schemas.microsoft.com/office/drawing/2014/main" id="{BF75AC70-28E4-4D92-89E0-2A7E1281F666}"/>
              </a:ext>
            </a:extLst>
          </p:cNvPr>
          <p:cNvSpPr txBox="1"/>
          <p:nvPr/>
        </p:nvSpPr>
        <p:spPr>
          <a:xfrm>
            <a:off x="7294880" y="6262822"/>
            <a:ext cx="1008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cs typeface="+mn-ea"/>
                <a:sym typeface="+mn-lt"/>
              </a:rPr>
              <a:t>4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4" name="圓角矩形 13"/>
          <p:cNvSpPr/>
          <p:nvPr/>
        </p:nvSpPr>
        <p:spPr>
          <a:xfrm>
            <a:off x="2156954" y="2479325"/>
            <a:ext cx="3492271" cy="313827"/>
          </a:xfrm>
          <a:prstGeom prst="roundRect">
            <a:avLst>
              <a:gd name="adj" fmla="val 50000"/>
            </a:avLst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文本框 43">
            <a:extLst>
              <a:ext uri="{FF2B5EF4-FFF2-40B4-BE49-F238E27FC236}">
                <a16:creationId xmlns:a16="http://schemas.microsoft.com/office/drawing/2014/main" id="{7EE35F74-7107-40AB-86F5-1DE98A02B7C4}"/>
              </a:ext>
            </a:extLst>
          </p:cNvPr>
          <p:cNvSpPr txBox="1"/>
          <p:nvPr/>
        </p:nvSpPr>
        <p:spPr>
          <a:xfrm>
            <a:off x="7799301" y="1694454"/>
            <a:ext cx="3593775" cy="219739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/>
          </a:bodyPr>
          <a:lstStyle/>
          <a:p>
            <a:pPr>
              <a:lnSpc>
                <a:spcPct val="114000"/>
              </a:lnSpc>
            </a:pPr>
            <a:r>
              <a:rPr lang="zh-TW" altLang="en-US" sz="2400" dirty="0" smtClean="0">
                <a:solidFill>
                  <a:schemeClr val="bg1"/>
                </a:solidFill>
                <a:cs typeface="+mn-ea"/>
                <a:sym typeface="+mn-lt"/>
              </a:rPr>
              <a:t>虛擬機</a:t>
            </a:r>
            <a:r>
              <a:rPr lang="en-US" altLang="zh-TW" sz="2400" dirty="0" smtClean="0">
                <a:solidFill>
                  <a:schemeClr val="bg1"/>
                </a:solidFill>
                <a:cs typeface="+mn-ea"/>
                <a:sym typeface="+mn-lt"/>
              </a:rPr>
              <a:t>UB2020D-M01</a:t>
            </a:r>
          </a:p>
          <a:p>
            <a:pPr>
              <a:lnSpc>
                <a:spcPct val="114000"/>
              </a:lnSpc>
            </a:pPr>
            <a:r>
              <a:rPr lang="zh-TW" altLang="en-US" sz="2400" dirty="0" smtClean="0">
                <a:solidFill>
                  <a:schemeClr val="bg1"/>
                </a:solidFill>
                <a:cs typeface="+mn-ea"/>
                <a:sym typeface="+mn-lt"/>
              </a:rPr>
              <a:t>設</a:t>
            </a:r>
            <a:r>
              <a:rPr lang="en-US" altLang="zh-TW" sz="2400" dirty="0" err="1" smtClean="0">
                <a:solidFill>
                  <a:schemeClr val="bg1"/>
                </a:solidFill>
                <a:cs typeface="+mn-ea"/>
                <a:sym typeface="+mn-lt"/>
              </a:rPr>
              <a:t>rbean</a:t>
            </a:r>
            <a:r>
              <a:rPr lang="en-US" altLang="zh-TW" sz="2400" dirty="0" smtClean="0">
                <a:solidFill>
                  <a:schemeClr val="bg1"/>
                </a:solidFill>
                <a:cs typeface="+mn-ea"/>
                <a:sym typeface="+mn-lt"/>
              </a:rPr>
              <a:t>(</a:t>
            </a:r>
            <a:r>
              <a:rPr lang="en-US" altLang="zh-CN" sz="2400" dirty="0" smtClean="0">
                <a:solidFill>
                  <a:schemeClr val="bg1"/>
                </a:solidFill>
                <a:cs typeface="+mn-ea"/>
                <a:sym typeface="+mn-lt"/>
              </a:rPr>
              <a:t>account)</a:t>
            </a:r>
            <a:r>
              <a:rPr lang="zh-TW" altLang="en-US" sz="2400" dirty="0" smtClean="0">
                <a:solidFill>
                  <a:schemeClr val="bg1"/>
                </a:solidFill>
                <a:cs typeface="+mn-ea"/>
                <a:sym typeface="+mn-lt"/>
              </a:rPr>
              <a:t>的密碼</a:t>
            </a:r>
            <a:endParaRPr lang="en-US" altLang="zh-CN" sz="2400" dirty="0">
              <a:solidFill>
                <a:schemeClr val="bg1"/>
              </a:solidFill>
              <a:cs typeface="+mn-ea"/>
              <a:sym typeface="+mn-lt"/>
            </a:endParaRPr>
          </a:p>
          <a:p>
            <a:pPr>
              <a:lnSpc>
                <a:spcPct val="114000"/>
              </a:lnSpc>
            </a:pPr>
            <a:r>
              <a:rPr lang="en-US" altLang="zh-CN" sz="2400" dirty="0" smtClean="0">
                <a:solidFill>
                  <a:schemeClr val="bg1"/>
                </a:solidFill>
                <a:cs typeface="+mn-ea"/>
                <a:sym typeface="+mn-lt"/>
              </a:rPr>
              <a:t>Command:</a:t>
            </a:r>
            <a:endParaRPr lang="en-US" altLang="zh-TW" sz="240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>
              <a:lnSpc>
                <a:spcPct val="114000"/>
              </a:lnSpc>
            </a:pPr>
            <a:r>
              <a:rPr lang="en-US" altLang="zh-CN" sz="2400" dirty="0" err="1">
                <a:solidFill>
                  <a:srgbClr val="FFFF00"/>
                </a:solidFill>
                <a:cs typeface="+mn-ea"/>
                <a:sym typeface="+mn-lt"/>
              </a:rPr>
              <a:t>s</a:t>
            </a:r>
            <a:r>
              <a:rPr lang="en-US" altLang="zh-CN" sz="2400" dirty="0" err="1" smtClean="0">
                <a:solidFill>
                  <a:srgbClr val="FFFF00"/>
                </a:solidFill>
                <a:cs typeface="+mn-ea"/>
                <a:sym typeface="+mn-lt"/>
              </a:rPr>
              <a:t>udo</a:t>
            </a:r>
            <a:r>
              <a:rPr lang="zh-TW" altLang="en-US" sz="2400" dirty="0" smtClean="0">
                <a:solidFill>
                  <a:srgbClr val="FFFF00"/>
                </a:solidFill>
                <a:cs typeface="+mn-ea"/>
                <a:sym typeface="+mn-lt"/>
              </a:rPr>
              <a:t> </a:t>
            </a:r>
            <a:r>
              <a:rPr lang="en-US" altLang="zh-TW" sz="2400" dirty="0" err="1" smtClean="0">
                <a:solidFill>
                  <a:srgbClr val="FFFF00"/>
                </a:solidFill>
                <a:cs typeface="+mn-ea"/>
                <a:sym typeface="+mn-lt"/>
              </a:rPr>
              <a:t>passwd</a:t>
            </a:r>
            <a:r>
              <a:rPr lang="en-US" altLang="zh-TW" sz="2400" dirty="0" smtClean="0">
                <a:solidFill>
                  <a:srgbClr val="FFFF00"/>
                </a:solidFill>
                <a:cs typeface="+mn-ea"/>
                <a:sym typeface="+mn-lt"/>
              </a:rPr>
              <a:t> </a:t>
            </a:r>
            <a:r>
              <a:rPr lang="en-US" altLang="zh-TW" sz="2400" dirty="0" err="1" smtClean="0">
                <a:solidFill>
                  <a:srgbClr val="FFFF00"/>
                </a:solidFill>
                <a:cs typeface="+mn-ea"/>
                <a:sym typeface="+mn-lt"/>
              </a:rPr>
              <a:t>rbean</a:t>
            </a:r>
            <a:endParaRPr lang="en-US" altLang="zh-TW" sz="2400" dirty="0" smtClean="0">
              <a:solidFill>
                <a:srgbClr val="FFFF00"/>
              </a:solidFill>
              <a:cs typeface="+mn-ea"/>
              <a:sym typeface="+mn-lt"/>
            </a:endParaRPr>
          </a:p>
          <a:p>
            <a:pPr>
              <a:lnSpc>
                <a:spcPct val="114000"/>
              </a:lnSpc>
            </a:pPr>
            <a:r>
              <a:rPr lang="zh-TW" altLang="en-US" sz="2400" dirty="0" smtClean="0">
                <a:solidFill>
                  <a:srgbClr val="FFFF00"/>
                </a:solidFill>
                <a:cs typeface="+mn-ea"/>
                <a:sym typeface="+mn-lt"/>
              </a:rPr>
              <a:t>打密碼</a:t>
            </a:r>
            <a:endParaRPr lang="en-US" altLang="zh-CN" sz="2400" dirty="0" smtClean="0">
              <a:solidFill>
                <a:srgbClr val="FFFF00"/>
              </a:solidFill>
              <a:cs typeface="+mn-ea"/>
              <a:sym typeface="+mn-lt"/>
            </a:endParaRPr>
          </a:p>
        </p:txBody>
      </p:sp>
      <p:sp>
        <p:nvSpPr>
          <p:cNvPr id="16" name="文本框 43">
            <a:extLst>
              <a:ext uri="{FF2B5EF4-FFF2-40B4-BE49-F238E27FC236}">
                <a16:creationId xmlns:a16="http://schemas.microsoft.com/office/drawing/2014/main" id="{7EE35F74-7107-40AB-86F5-1DE98A02B7C4}"/>
              </a:ext>
            </a:extLst>
          </p:cNvPr>
          <p:cNvSpPr txBox="1"/>
          <p:nvPr/>
        </p:nvSpPr>
        <p:spPr>
          <a:xfrm>
            <a:off x="7799300" y="5334786"/>
            <a:ext cx="3593775" cy="934358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/>
          </a:bodyPr>
          <a:lstStyle/>
          <a:p>
            <a:pPr>
              <a:lnSpc>
                <a:spcPct val="114000"/>
              </a:lnSpc>
            </a:pPr>
            <a:r>
              <a:rPr lang="en-US" altLang="zh-CN" sz="2400" dirty="0" smtClean="0">
                <a:solidFill>
                  <a:schemeClr val="bg1"/>
                </a:solidFill>
                <a:cs typeface="+mn-ea"/>
                <a:sym typeface="+mn-lt"/>
              </a:rPr>
              <a:t>Tip: </a:t>
            </a:r>
            <a:r>
              <a:rPr lang="zh-TW" altLang="en-US" sz="2400" dirty="0" smtClean="0">
                <a:solidFill>
                  <a:schemeClr val="bg1"/>
                </a:solidFill>
                <a:cs typeface="+mn-ea"/>
                <a:sym typeface="+mn-lt"/>
              </a:rPr>
              <a:t>若要</a:t>
            </a:r>
            <a:r>
              <a:rPr lang="en-US" altLang="zh-TW" sz="2400" dirty="0" smtClean="0">
                <a:solidFill>
                  <a:schemeClr val="bg1"/>
                </a:solidFill>
                <a:cs typeface="+mn-ea"/>
                <a:sym typeface="+mn-lt"/>
              </a:rPr>
              <a:t>delete account</a:t>
            </a:r>
          </a:p>
          <a:p>
            <a:pPr>
              <a:lnSpc>
                <a:spcPct val="114000"/>
              </a:lnSpc>
            </a:pPr>
            <a:r>
              <a:rPr lang="zh-TW" altLang="en-US" sz="2400" dirty="0" smtClean="0">
                <a:solidFill>
                  <a:schemeClr val="bg1"/>
                </a:solidFill>
                <a:cs typeface="+mn-ea"/>
                <a:sym typeface="+mn-lt"/>
              </a:rPr>
              <a:t>用 </a:t>
            </a:r>
            <a:r>
              <a:rPr lang="en-US" altLang="zh-TW" sz="2400" dirty="0" err="1" smtClean="0">
                <a:solidFill>
                  <a:srgbClr val="FFFF00"/>
                </a:solidFill>
                <a:cs typeface="+mn-ea"/>
                <a:sym typeface="+mn-lt"/>
              </a:rPr>
              <a:t>sudo</a:t>
            </a:r>
            <a:r>
              <a:rPr lang="en-US" altLang="zh-TW" sz="2400" dirty="0" smtClean="0">
                <a:solidFill>
                  <a:srgbClr val="FFFF00"/>
                </a:solidFill>
                <a:cs typeface="+mn-ea"/>
                <a:sym typeface="+mn-lt"/>
              </a:rPr>
              <a:t> </a:t>
            </a:r>
            <a:r>
              <a:rPr lang="en-US" altLang="zh-TW" sz="2400" dirty="0" err="1" smtClean="0">
                <a:solidFill>
                  <a:srgbClr val="FFFF00"/>
                </a:solidFill>
                <a:cs typeface="+mn-ea"/>
                <a:sym typeface="+mn-lt"/>
              </a:rPr>
              <a:t>userdel</a:t>
            </a:r>
            <a:r>
              <a:rPr lang="en-US" altLang="zh-TW" sz="2400" dirty="0" smtClean="0">
                <a:solidFill>
                  <a:srgbClr val="FFFF00"/>
                </a:solidFill>
                <a:cs typeface="+mn-ea"/>
                <a:sym typeface="+mn-lt"/>
              </a:rPr>
              <a:t> –r </a:t>
            </a:r>
            <a:r>
              <a:rPr lang="en-US" altLang="zh-TW" sz="2400" dirty="0" err="1" smtClean="0">
                <a:solidFill>
                  <a:srgbClr val="FFFF00"/>
                </a:solidFill>
                <a:cs typeface="+mn-ea"/>
                <a:sym typeface="+mn-lt"/>
              </a:rPr>
              <a:t>rbean</a:t>
            </a:r>
            <a:endParaRPr lang="en-US" altLang="zh-CN" sz="2400" dirty="0" smtClean="0">
              <a:solidFill>
                <a:srgbClr val="FFFF00"/>
              </a:solidFill>
              <a:cs typeface="+mn-ea"/>
              <a:sym typeface="+mn-lt"/>
            </a:endParaRPr>
          </a:p>
        </p:txBody>
      </p:sp>
      <p:pic>
        <p:nvPicPr>
          <p:cNvPr id="5" name="圖片 4" descr="畫面剪輯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579" y="4083617"/>
            <a:ext cx="4849139" cy="2774383"/>
          </a:xfrm>
          <a:prstGeom prst="rect">
            <a:avLst/>
          </a:prstGeom>
        </p:spPr>
      </p:pic>
      <p:sp>
        <p:nvSpPr>
          <p:cNvPr id="18" name="圓角矩形 17"/>
          <p:cNvSpPr/>
          <p:nvPr/>
        </p:nvSpPr>
        <p:spPr>
          <a:xfrm>
            <a:off x="1416683" y="5645051"/>
            <a:ext cx="3492271" cy="313827"/>
          </a:xfrm>
          <a:prstGeom prst="roundRect">
            <a:avLst>
              <a:gd name="adj" fmla="val 50000"/>
            </a:avLst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86833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 xmlns:a16="http://schemas.microsoft.com/office/drawing/2014/main" xmlns:a14="http://schemas.microsoft.com/office/drawing/2010/main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组合 87">
            <a:extLst>
              <a:ext uri="{FF2B5EF4-FFF2-40B4-BE49-F238E27FC236}">
                <a16:creationId xmlns:a16="http://schemas.microsoft.com/office/drawing/2014/main" id="{E2249108-4EFE-45FD-BEE1-C43FD339EDC8}"/>
              </a:ext>
            </a:extLst>
          </p:cNvPr>
          <p:cNvGrpSpPr/>
          <p:nvPr/>
        </p:nvGrpSpPr>
        <p:grpSpPr>
          <a:xfrm>
            <a:off x="5371426" y="1305404"/>
            <a:ext cx="1449151" cy="180724"/>
            <a:chOff x="5392832" y="1016000"/>
            <a:chExt cx="1449150" cy="180724"/>
          </a:xfrm>
        </p:grpSpPr>
        <p:sp>
          <p:nvSpPr>
            <p:cNvPr id="89" name="Freeform 45">
              <a:extLst>
                <a:ext uri="{FF2B5EF4-FFF2-40B4-BE49-F238E27FC236}">
                  <a16:creationId xmlns:a16="http://schemas.microsoft.com/office/drawing/2014/main" id="{735A50D2-4EE9-4928-AA5B-2B1B311A06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92832" y="1021378"/>
              <a:ext cx="142015" cy="169628"/>
            </a:xfrm>
            <a:custGeom>
              <a:avLst/>
              <a:gdLst>
                <a:gd name="T0" fmla="*/ 86 w 94"/>
                <a:gd name="T1" fmla="*/ 23 h 110"/>
                <a:gd name="T2" fmla="*/ 2 w 94"/>
                <a:gd name="T3" fmla="*/ 39 h 110"/>
                <a:gd name="T4" fmla="*/ 17 w 94"/>
                <a:gd name="T5" fmla="*/ 107 h 110"/>
                <a:gd name="T6" fmla="*/ 25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1 w 94"/>
                <a:gd name="T15" fmla="*/ 99 h 110"/>
                <a:gd name="T16" fmla="*/ 86 w 94"/>
                <a:gd name="T17" fmla="*/ 23 h 110"/>
                <a:gd name="T18" fmla="*/ 28 w 94"/>
                <a:gd name="T19" fmla="*/ 77 h 110"/>
                <a:gd name="T20" fmla="*/ 33 w 94"/>
                <a:gd name="T21" fmla="*/ 89 h 110"/>
                <a:gd name="T22" fmla="*/ 28 w 94"/>
                <a:gd name="T23" fmla="*/ 77 h 110"/>
                <a:gd name="T24" fmla="*/ 30 w 94"/>
                <a:gd name="T25" fmla="*/ 39 h 110"/>
                <a:gd name="T26" fmla="*/ 35 w 94"/>
                <a:gd name="T27" fmla="*/ 28 h 110"/>
                <a:gd name="T28" fmla="*/ 30 w 94"/>
                <a:gd name="T29" fmla="*/ 39 h 110"/>
                <a:gd name="T30" fmla="*/ 63 w 94"/>
                <a:gd name="T31" fmla="*/ 39 h 110"/>
                <a:gd name="T32" fmla="*/ 66 w 94"/>
                <a:gd name="T33" fmla="*/ 49 h 110"/>
                <a:gd name="T34" fmla="*/ 58 w 94"/>
                <a:gd name="T35" fmla="*/ 46 h 110"/>
                <a:gd name="T36" fmla="*/ 63 w 94"/>
                <a:gd name="T37" fmla="*/ 39 h 110"/>
                <a:gd name="T38" fmla="*/ 66 w 94"/>
                <a:gd name="T39" fmla="*/ 66 h 110"/>
                <a:gd name="T40" fmla="*/ 68 w 94"/>
                <a:gd name="T41" fmla="*/ 77 h 110"/>
                <a:gd name="T42" fmla="*/ 66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6" y="23"/>
                  </a:moveTo>
                  <a:cubicBezTo>
                    <a:pt x="69" y="0"/>
                    <a:pt x="8" y="2"/>
                    <a:pt x="2" y="39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8"/>
                    <a:pt x="22" y="107"/>
                    <a:pt x="25" y="107"/>
                  </a:cubicBezTo>
                  <a:cubicBezTo>
                    <a:pt x="26" y="107"/>
                    <a:pt x="26" y="107"/>
                    <a:pt x="26" y="107"/>
                  </a:cubicBezTo>
                  <a:cubicBezTo>
                    <a:pt x="29" y="106"/>
                    <a:pt x="30" y="107"/>
                    <a:pt x="31" y="107"/>
                  </a:cubicBezTo>
                  <a:cubicBezTo>
                    <a:pt x="40" y="110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8" y="77"/>
                  </a:moveTo>
                  <a:cubicBezTo>
                    <a:pt x="31" y="79"/>
                    <a:pt x="33" y="83"/>
                    <a:pt x="33" y="89"/>
                  </a:cubicBezTo>
                  <a:cubicBezTo>
                    <a:pt x="24" y="92"/>
                    <a:pt x="29" y="81"/>
                    <a:pt x="28" y="77"/>
                  </a:cubicBezTo>
                  <a:close/>
                  <a:moveTo>
                    <a:pt x="30" y="39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4"/>
                    <a:pt x="30" y="39"/>
                  </a:cubicBezTo>
                  <a:close/>
                  <a:moveTo>
                    <a:pt x="63" y="39"/>
                  </a:moveTo>
                  <a:cubicBezTo>
                    <a:pt x="66" y="39"/>
                    <a:pt x="65" y="45"/>
                    <a:pt x="66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9"/>
                  </a:cubicBezTo>
                  <a:close/>
                  <a:moveTo>
                    <a:pt x="66" y="66"/>
                  </a:moveTo>
                  <a:cubicBezTo>
                    <a:pt x="69" y="67"/>
                    <a:pt x="68" y="73"/>
                    <a:pt x="68" y="77"/>
                  </a:cubicBezTo>
                  <a:cubicBezTo>
                    <a:pt x="62" y="76"/>
                    <a:pt x="62" y="70"/>
                    <a:pt x="66" y="66"/>
                  </a:cubicBezTo>
                  <a:close/>
                </a:path>
              </a:pathLst>
            </a:custGeom>
            <a:solidFill>
              <a:srgbClr val="EDB2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0" name="Freeform 46">
              <a:extLst>
                <a:ext uri="{FF2B5EF4-FFF2-40B4-BE49-F238E27FC236}">
                  <a16:creationId xmlns:a16="http://schemas.microsoft.com/office/drawing/2014/main" id="{B03A9C7A-4A3E-4CDF-BC8F-27021E3BCB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25270" y="1021378"/>
              <a:ext cx="141451" cy="169628"/>
            </a:xfrm>
            <a:custGeom>
              <a:avLst/>
              <a:gdLst>
                <a:gd name="T0" fmla="*/ 85 w 94"/>
                <a:gd name="T1" fmla="*/ 23 h 110"/>
                <a:gd name="T2" fmla="*/ 1 w 94"/>
                <a:gd name="T3" fmla="*/ 39 h 110"/>
                <a:gd name="T4" fmla="*/ 17 w 94"/>
                <a:gd name="T5" fmla="*/ 107 h 110"/>
                <a:gd name="T6" fmla="*/ 24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0 w 94"/>
                <a:gd name="T15" fmla="*/ 99 h 110"/>
                <a:gd name="T16" fmla="*/ 85 w 94"/>
                <a:gd name="T17" fmla="*/ 23 h 110"/>
                <a:gd name="T18" fmla="*/ 27 w 94"/>
                <a:gd name="T19" fmla="*/ 77 h 110"/>
                <a:gd name="T20" fmla="*/ 32 w 94"/>
                <a:gd name="T21" fmla="*/ 89 h 110"/>
                <a:gd name="T22" fmla="*/ 27 w 94"/>
                <a:gd name="T23" fmla="*/ 77 h 110"/>
                <a:gd name="T24" fmla="*/ 29 w 94"/>
                <a:gd name="T25" fmla="*/ 39 h 110"/>
                <a:gd name="T26" fmla="*/ 34 w 94"/>
                <a:gd name="T27" fmla="*/ 28 h 110"/>
                <a:gd name="T28" fmla="*/ 29 w 94"/>
                <a:gd name="T29" fmla="*/ 39 h 110"/>
                <a:gd name="T30" fmla="*/ 62 w 94"/>
                <a:gd name="T31" fmla="*/ 39 h 110"/>
                <a:gd name="T32" fmla="*/ 65 w 94"/>
                <a:gd name="T33" fmla="*/ 49 h 110"/>
                <a:gd name="T34" fmla="*/ 57 w 94"/>
                <a:gd name="T35" fmla="*/ 46 h 110"/>
                <a:gd name="T36" fmla="*/ 62 w 94"/>
                <a:gd name="T37" fmla="*/ 39 h 110"/>
                <a:gd name="T38" fmla="*/ 65 w 94"/>
                <a:gd name="T39" fmla="*/ 66 h 110"/>
                <a:gd name="T40" fmla="*/ 67 w 94"/>
                <a:gd name="T41" fmla="*/ 77 h 110"/>
                <a:gd name="T42" fmla="*/ 65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5" y="23"/>
                  </a:moveTo>
                  <a:cubicBezTo>
                    <a:pt x="68" y="0"/>
                    <a:pt x="7" y="2"/>
                    <a:pt x="1" y="39"/>
                  </a:cubicBezTo>
                  <a:cubicBezTo>
                    <a:pt x="20" y="48"/>
                    <a:pt x="0" y="91"/>
                    <a:pt x="17" y="107"/>
                  </a:cubicBezTo>
                  <a:cubicBezTo>
                    <a:pt x="19" y="108"/>
                    <a:pt x="22" y="107"/>
                    <a:pt x="24" y="107"/>
                  </a:cubicBezTo>
                  <a:cubicBezTo>
                    <a:pt x="25" y="107"/>
                    <a:pt x="25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39" y="110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79" y="48"/>
                    <a:pt x="85" y="23"/>
                  </a:cubicBezTo>
                  <a:close/>
                  <a:moveTo>
                    <a:pt x="27" y="77"/>
                  </a:moveTo>
                  <a:cubicBezTo>
                    <a:pt x="31" y="79"/>
                    <a:pt x="32" y="83"/>
                    <a:pt x="32" y="89"/>
                  </a:cubicBezTo>
                  <a:cubicBezTo>
                    <a:pt x="23" y="92"/>
                    <a:pt x="28" y="81"/>
                    <a:pt x="27" y="77"/>
                  </a:cubicBezTo>
                  <a:close/>
                  <a:moveTo>
                    <a:pt x="29" y="39"/>
                  </a:moveTo>
                  <a:cubicBezTo>
                    <a:pt x="23" y="37"/>
                    <a:pt x="28" y="26"/>
                    <a:pt x="34" y="28"/>
                  </a:cubicBezTo>
                  <a:cubicBezTo>
                    <a:pt x="36" y="35"/>
                    <a:pt x="29" y="34"/>
                    <a:pt x="29" y="39"/>
                  </a:cubicBezTo>
                  <a:close/>
                  <a:moveTo>
                    <a:pt x="62" y="39"/>
                  </a:moveTo>
                  <a:cubicBezTo>
                    <a:pt x="66" y="39"/>
                    <a:pt x="64" y="45"/>
                    <a:pt x="65" y="49"/>
                  </a:cubicBezTo>
                  <a:cubicBezTo>
                    <a:pt x="63" y="47"/>
                    <a:pt x="61" y="46"/>
                    <a:pt x="57" y="46"/>
                  </a:cubicBezTo>
                  <a:cubicBezTo>
                    <a:pt x="58" y="43"/>
                    <a:pt x="62" y="42"/>
                    <a:pt x="62" y="39"/>
                  </a:cubicBezTo>
                  <a:close/>
                  <a:moveTo>
                    <a:pt x="65" y="66"/>
                  </a:moveTo>
                  <a:cubicBezTo>
                    <a:pt x="68" y="67"/>
                    <a:pt x="67" y="73"/>
                    <a:pt x="67" y="77"/>
                  </a:cubicBezTo>
                  <a:cubicBezTo>
                    <a:pt x="61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F7F5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1" name="Freeform 47">
              <a:extLst>
                <a:ext uri="{FF2B5EF4-FFF2-40B4-BE49-F238E27FC236}">
                  <a16:creationId xmlns:a16="http://schemas.microsoft.com/office/drawing/2014/main" id="{7D703A90-D5F2-470F-966A-13DE41FD87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54695" y="1028224"/>
              <a:ext cx="142015" cy="168500"/>
            </a:xfrm>
            <a:custGeom>
              <a:avLst/>
              <a:gdLst>
                <a:gd name="T0" fmla="*/ 85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0 w 94"/>
                <a:gd name="T15" fmla="*/ 99 h 109"/>
                <a:gd name="T16" fmla="*/ 85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7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5" y="23"/>
                  </a:moveTo>
                  <a:cubicBezTo>
                    <a:pt x="68" y="0"/>
                    <a:pt x="7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5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80" y="48"/>
                    <a:pt x="85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3" y="36"/>
                    <a:pt x="28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7" y="46"/>
                  </a:cubicBezTo>
                  <a:cubicBezTo>
                    <a:pt x="58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2" name="Freeform 48">
              <a:extLst>
                <a:ext uri="{FF2B5EF4-FFF2-40B4-BE49-F238E27FC236}">
                  <a16:creationId xmlns:a16="http://schemas.microsoft.com/office/drawing/2014/main" id="{5C16444E-CCBC-452B-8051-96194FA2B5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84513" y="1028224"/>
              <a:ext cx="141451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6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4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6"/>
                    <a:pt x="29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8" y="46"/>
                  </a:cubicBezTo>
                  <a:cubicBezTo>
                    <a:pt x="59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C1E9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3" name="Freeform 49">
              <a:extLst>
                <a:ext uri="{FF2B5EF4-FFF2-40B4-BE49-F238E27FC236}">
                  <a16:creationId xmlns:a16="http://schemas.microsoft.com/office/drawing/2014/main" id="{2568F16E-3DAB-4E77-9160-B56678ADEC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99967" y="1016000"/>
              <a:ext cx="142015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7 h 109"/>
                <a:gd name="T6" fmla="*/ 25 w 94"/>
                <a:gd name="T7" fmla="*/ 107 h 109"/>
                <a:gd name="T8" fmla="*/ 26 w 94"/>
                <a:gd name="T9" fmla="*/ 107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9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7"/>
                    <a:pt x="22" y="107"/>
                    <a:pt x="25" y="107"/>
                  </a:cubicBezTo>
                  <a:cubicBezTo>
                    <a:pt x="25" y="107"/>
                    <a:pt x="26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9"/>
                    <a:pt x="33" y="83"/>
                    <a:pt x="32" y="89"/>
                  </a:cubicBezTo>
                  <a:cubicBezTo>
                    <a:pt x="24" y="92"/>
                    <a:pt x="29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5"/>
                    <a:pt x="65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3"/>
                    <a:pt x="68" y="76"/>
                  </a:cubicBezTo>
                  <a:cubicBezTo>
                    <a:pt x="62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58C9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94" name="文本框 93">
            <a:extLst>
              <a:ext uri="{FF2B5EF4-FFF2-40B4-BE49-F238E27FC236}">
                <a16:creationId xmlns:a16="http://schemas.microsoft.com/office/drawing/2014/main" id="{23527E4D-EF6B-4920-8B3E-A51A1C0F3FC9}"/>
              </a:ext>
            </a:extLst>
          </p:cNvPr>
          <p:cNvSpPr txBox="1"/>
          <p:nvPr/>
        </p:nvSpPr>
        <p:spPr>
          <a:xfrm>
            <a:off x="3545380" y="457981"/>
            <a:ext cx="51187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4000" dirty="0" smtClean="0">
                <a:solidFill>
                  <a:schemeClr val="bg1"/>
                </a:solidFill>
                <a:cs typeface="+mn-ea"/>
                <a:sym typeface="+mn-lt"/>
              </a:rPr>
              <a:t>01 </a:t>
            </a:r>
            <a:r>
              <a:rPr lang="en-US" altLang="zh-TW" sz="4000" dirty="0" err="1" smtClean="0">
                <a:solidFill>
                  <a:schemeClr val="bg1"/>
                </a:solidFill>
                <a:cs typeface="+mn-ea"/>
                <a:sym typeface="+mn-lt"/>
              </a:rPr>
              <a:t>Vmware</a:t>
            </a:r>
            <a:r>
              <a:rPr lang="en-US" altLang="zh-TW" sz="4000" dirty="0">
                <a:solidFill>
                  <a:schemeClr val="bg1"/>
                </a:solidFill>
                <a:cs typeface="+mn-ea"/>
                <a:sym typeface="+mn-lt"/>
              </a:rPr>
              <a:t>-</a:t>
            </a:r>
            <a:r>
              <a:rPr lang="en-US" altLang="zh-TW" sz="4000" dirty="0" smtClean="0">
                <a:solidFill>
                  <a:schemeClr val="bg1"/>
                </a:solidFill>
                <a:cs typeface="+mn-ea"/>
                <a:sym typeface="+mn-lt"/>
              </a:rPr>
              <a:t>download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390" y="1780443"/>
            <a:ext cx="6288174" cy="5030539"/>
          </a:xfrm>
          <a:prstGeom prst="rect">
            <a:avLst/>
          </a:prstGeom>
        </p:spPr>
      </p:pic>
      <p:sp>
        <p:nvSpPr>
          <p:cNvPr id="4" name="圓角矩形 3"/>
          <p:cNvSpPr/>
          <p:nvPr/>
        </p:nvSpPr>
        <p:spPr>
          <a:xfrm>
            <a:off x="361998" y="5263536"/>
            <a:ext cx="3055628" cy="591472"/>
          </a:xfrm>
          <a:prstGeom prst="round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3" name="圖片 2" descr="畫面剪輯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3833" y="3560884"/>
            <a:ext cx="5687441" cy="1173112"/>
          </a:xfrm>
          <a:prstGeom prst="rect">
            <a:avLst/>
          </a:prstGeom>
        </p:spPr>
      </p:pic>
      <p:cxnSp>
        <p:nvCxnSpPr>
          <p:cNvPr id="6" name="直線單箭頭接點 5"/>
          <p:cNvCxnSpPr/>
          <p:nvPr/>
        </p:nvCxnSpPr>
        <p:spPr>
          <a:xfrm flipV="1">
            <a:off x="3985846" y="4595024"/>
            <a:ext cx="3032182" cy="964248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9421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 xmlns:a16="http://schemas.microsoft.com/office/drawing/2014/main" xmlns:a14="http://schemas.microsoft.com/office/drawing/2010/main"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 descr="畫面剪輯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107" y="2008997"/>
            <a:ext cx="8192643" cy="2476846"/>
          </a:xfrm>
          <a:prstGeom prst="rect">
            <a:avLst/>
          </a:prstGeom>
        </p:spPr>
      </p:pic>
      <p:grpSp>
        <p:nvGrpSpPr>
          <p:cNvPr id="88" name="组合 87">
            <a:extLst>
              <a:ext uri="{FF2B5EF4-FFF2-40B4-BE49-F238E27FC236}">
                <a16:creationId xmlns:a16="http://schemas.microsoft.com/office/drawing/2014/main" id="{E2249108-4EFE-45FD-BEE1-C43FD339EDC8}"/>
              </a:ext>
            </a:extLst>
          </p:cNvPr>
          <p:cNvGrpSpPr/>
          <p:nvPr/>
        </p:nvGrpSpPr>
        <p:grpSpPr>
          <a:xfrm>
            <a:off x="5371426" y="1305404"/>
            <a:ext cx="1449151" cy="180724"/>
            <a:chOff x="5392832" y="1016000"/>
            <a:chExt cx="1449150" cy="180724"/>
          </a:xfrm>
        </p:grpSpPr>
        <p:sp>
          <p:nvSpPr>
            <p:cNvPr id="89" name="Freeform 45">
              <a:extLst>
                <a:ext uri="{FF2B5EF4-FFF2-40B4-BE49-F238E27FC236}">
                  <a16:creationId xmlns:a16="http://schemas.microsoft.com/office/drawing/2014/main" id="{735A50D2-4EE9-4928-AA5B-2B1B311A06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92832" y="1021378"/>
              <a:ext cx="142015" cy="169628"/>
            </a:xfrm>
            <a:custGeom>
              <a:avLst/>
              <a:gdLst>
                <a:gd name="T0" fmla="*/ 86 w 94"/>
                <a:gd name="T1" fmla="*/ 23 h 110"/>
                <a:gd name="T2" fmla="*/ 2 w 94"/>
                <a:gd name="T3" fmla="*/ 39 h 110"/>
                <a:gd name="T4" fmla="*/ 17 w 94"/>
                <a:gd name="T5" fmla="*/ 107 h 110"/>
                <a:gd name="T6" fmla="*/ 25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1 w 94"/>
                <a:gd name="T15" fmla="*/ 99 h 110"/>
                <a:gd name="T16" fmla="*/ 86 w 94"/>
                <a:gd name="T17" fmla="*/ 23 h 110"/>
                <a:gd name="T18" fmla="*/ 28 w 94"/>
                <a:gd name="T19" fmla="*/ 77 h 110"/>
                <a:gd name="T20" fmla="*/ 33 w 94"/>
                <a:gd name="T21" fmla="*/ 89 h 110"/>
                <a:gd name="T22" fmla="*/ 28 w 94"/>
                <a:gd name="T23" fmla="*/ 77 h 110"/>
                <a:gd name="T24" fmla="*/ 30 w 94"/>
                <a:gd name="T25" fmla="*/ 39 h 110"/>
                <a:gd name="T26" fmla="*/ 35 w 94"/>
                <a:gd name="T27" fmla="*/ 28 h 110"/>
                <a:gd name="T28" fmla="*/ 30 w 94"/>
                <a:gd name="T29" fmla="*/ 39 h 110"/>
                <a:gd name="T30" fmla="*/ 63 w 94"/>
                <a:gd name="T31" fmla="*/ 39 h 110"/>
                <a:gd name="T32" fmla="*/ 66 w 94"/>
                <a:gd name="T33" fmla="*/ 49 h 110"/>
                <a:gd name="T34" fmla="*/ 58 w 94"/>
                <a:gd name="T35" fmla="*/ 46 h 110"/>
                <a:gd name="T36" fmla="*/ 63 w 94"/>
                <a:gd name="T37" fmla="*/ 39 h 110"/>
                <a:gd name="T38" fmla="*/ 66 w 94"/>
                <a:gd name="T39" fmla="*/ 66 h 110"/>
                <a:gd name="T40" fmla="*/ 68 w 94"/>
                <a:gd name="T41" fmla="*/ 77 h 110"/>
                <a:gd name="T42" fmla="*/ 66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6" y="23"/>
                  </a:moveTo>
                  <a:cubicBezTo>
                    <a:pt x="69" y="0"/>
                    <a:pt x="8" y="2"/>
                    <a:pt x="2" y="39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8"/>
                    <a:pt x="22" y="107"/>
                    <a:pt x="25" y="107"/>
                  </a:cubicBezTo>
                  <a:cubicBezTo>
                    <a:pt x="26" y="107"/>
                    <a:pt x="26" y="107"/>
                    <a:pt x="26" y="107"/>
                  </a:cubicBezTo>
                  <a:cubicBezTo>
                    <a:pt x="29" y="106"/>
                    <a:pt x="30" y="107"/>
                    <a:pt x="31" y="107"/>
                  </a:cubicBezTo>
                  <a:cubicBezTo>
                    <a:pt x="40" y="110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8" y="77"/>
                  </a:moveTo>
                  <a:cubicBezTo>
                    <a:pt x="31" y="79"/>
                    <a:pt x="33" y="83"/>
                    <a:pt x="33" y="89"/>
                  </a:cubicBezTo>
                  <a:cubicBezTo>
                    <a:pt x="24" y="92"/>
                    <a:pt x="29" y="81"/>
                    <a:pt x="28" y="77"/>
                  </a:cubicBezTo>
                  <a:close/>
                  <a:moveTo>
                    <a:pt x="30" y="39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4"/>
                    <a:pt x="30" y="39"/>
                  </a:cubicBezTo>
                  <a:close/>
                  <a:moveTo>
                    <a:pt x="63" y="39"/>
                  </a:moveTo>
                  <a:cubicBezTo>
                    <a:pt x="66" y="39"/>
                    <a:pt x="65" y="45"/>
                    <a:pt x="66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9"/>
                  </a:cubicBezTo>
                  <a:close/>
                  <a:moveTo>
                    <a:pt x="66" y="66"/>
                  </a:moveTo>
                  <a:cubicBezTo>
                    <a:pt x="69" y="67"/>
                    <a:pt x="68" y="73"/>
                    <a:pt x="68" y="77"/>
                  </a:cubicBezTo>
                  <a:cubicBezTo>
                    <a:pt x="62" y="76"/>
                    <a:pt x="62" y="70"/>
                    <a:pt x="66" y="66"/>
                  </a:cubicBezTo>
                  <a:close/>
                </a:path>
              </a:pathLst>
            </a:custGeom>
            <a:solidFill>
              <a:srgbClr val="EDB2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0" name="Freeform 46">
              <a:extLst>
                <a:ext uri="{FF2B5EF4-FFF2-40B4-BE49-F238E27FC236}">
                  <a16:creationId xmlns:a16="http://schemas.microsoft.com/office/drawing/2014/main" id="{B03A9C7A-4A3E-4CDF-BC8F-27021E3BCB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25270" y="1021378"/>
              <a:ext cx="141451" cy="169628"/>
            </a:xfrm>
            <a:custGeom>
              <a:avLst/>
              <a:gdLst>
                <a:gd name="T0" fmla="*/ 85 w 94"/>
                <a:gd name="T1" fmla="*/ 23 h 110"/>
                <a:gd name="T2" fmla="*/ 1 w 94"/>
                <a:gd name="T3" fmla="*/ 39 h 110"/>
                <a:gd name="T4" fmla="*/ 17 w 94"/>
                <a:gd name="T5" fmla="*/ 107 h 110"/>
                <a:gd name="T6" fmla="*/ 24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0 w 94"/>
                <a:gd name="T15" fmla="*/ 99 h 110"/>
                <a:gd name="T16" fmla="*/ 85 w 94"/>
                <a:gd name="T17" fmla="*/ 23 h 110"/>
                <a:gd name="T18" fmla="*/ 27 w 94"/>
                <a:gd name="T19" fmla="*/ 77 h 110"/>
                <a:gd name="T20" fmla="*/ 32 w 94"/>
                <a:gd name="T21" fmla="*/ 89 h 110"/>
                <a:gd name="T22" fmla="*/ 27 w 94"/>
                <a:gd name="T23" fmla="*/ 77 h 110"/>
                <a:gd name="T24" fmla="*/ 29 w 94"/>
                <a:gd name="T25" fmla="*/ 39 h 110"/>
                <a:gd name="T26" fmla="*/ 34 w 94"/>
                <a:gd name="T27" fmla="*/ 28 h 110"/>
                <a:gd name="T28" fmla="*/ 29 w 94"/>
                <a:gd name="T29" fmla="*/ 39 h 110"/>
                <a:gd name="T30" fmla="*/ 62 w 94"/>
                <a:gd name="T31" fmla="*/ 39 h 110"/>
                <a:gd name="T32" fmla="*/ 65 w 94"/>
                <a:gd name="T33" fmla="*/ 49 h 110"/>
                <a:gd name="T34" fmla="*/ 57 w 94"/>
                <a:gd name="T35" fmla="*/ 46 h 110"/>
                <a:gd name="T36" fmla="*/ 62 w 94"/>
                <a:gd name="T37" fmla="*/ 39 h 110"/>
                <a:gd name="T38" fmla="*/ 65 w 94"/>
                <a:gd name="T39" fmla="*/ 66 h 110"/>
                <a:gd name="T40" fmla="*/ 67 w 94"/>
                <a:gd name="T41" fmla="*/ 77 h 110"/>
                <a:gd name="T42" fmla="*/ 65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5" y="23"/>
                  </a:moveTo>
                  <a:cubicBezTo>
                    <a:pt x="68" y="0"/>
                    <a:pt x="7" y="2"/>
                    <a:pt x="1" y="39"/>
                  </a:cubicBezTo>
                  <a:cubicBezTo>
                    <a:pt x="20" y="48"/>
                    <a:pt x="0" y="91"/>
                    <a:pt x="17" y="107"/>
                  </a:cubicBezTo>
                  <a:cubicBezTo>
                    <a:pt x="19" y="108"/>
                    <a:pt x="22" y="107"/>
                    <a:pt x="24" y="107"/>
                  </a:cubicBezTo>
                  <a:cubicBezTo>
                    <a:pt x="25" y="107"/>
                    <a:pt x="25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39" y="110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79" y="48"/>
                    <a:pt x="85" y="23"/>
                  </a:cubicBezTo>
                  <a:close/>
                  <a:moveTo>
                    <a:pt x="27" y="77"/>
                  </a:moveTo>
                  <a:cubicBezTo>
                    <a:pt x="31" y="79"/>
                    <a:pt x="32" y="83"/>
                    <a:pt x="32" y="89"/>
                  </a:cubicBezTo>
                  <a:cubicBezTo>
                    <a:pt x="23" y="92"/>
                    <a:pt x="28" y="81"/>
                    <a:pt x="27" y="77"/>
                  </a:cubicBezTo>
                  <a:close/>
                  <a:moveTo>
                    <a:pt x="29" y="39"/>
                  </a:moveTo>
                  <a:cubicBezTo>
                    <a:pt x="23" y="37"/>
                    <a:pt x="28" y="26"/>
                    <a:pt x="34" y="28"/>
                  </a:cubicBezTo>
                  <a:cubicBezTo>
                    <a:pt x="36" y="35"/>
                    <a:pt x="29" y="34"/>
                    <a:pt x="29" y="39"/>
                  </a:cubicBezTo>
                  <a:close/>
                  <a:moveTo>
                    <a:pt x="62" y="39"/>
                  </a:moveTo>
                  <a:cubicBezTo>
                    <a:pt x="66" y="39"/>
                    <a:pt x="64" y="45"/>
                    <a:pt x="65" y="49"/>
                  </a:cubicBezTo>
                  <a:cubicBezTo>
                    <a:pt x="63" y="47"/>
                    <a:pt x="61" y="46"/>
                    <a:pt x="57" y="46"/>
                  </a:cubicBezTo>
                  <a:cubicBezTo>
                    <a:pt x="58" y="43"/>
                    <a:pt x="62" y="42"/>
                    <a:pt x="62" y="39"/>
                  </a:cubicBezTo>
                  <a:close/>
                  <a:moveTo>
                    <a:pt x="65" y="66"/>
                  </a:moveTo>
                  <a:cubicBezTo>
                    <a:pt x="68" y="67"/>
                    <a:pt x="67" y="73"/>
                    <a:pt x="67" y="77"/>
                  </a:cubicBezTo>
                  <a:cubicBezTo>
                    <a:pt x="61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F7F5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1" name="Freeform 47">
              <a:extLst>
                <a:ext uri="{FF2B5EF4-FFF2-40B4-BE49-F238E27FC236}">
                  <a16:creationId xmlns:a16="http://schemas.microsoft.com/office/drawing/2014/main" id="{7D703A90-D5F2-470F-966A-13DE41FD87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54695" y="1028224"/>
              <a:ext cx="142015" cy="168500"/>
            </a:xfrm>
            <a:custGeom>
              <a:avLst/>
              <a:gdLst>
                <a:gd name="T0" fmla="*/ 85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0 w 94"/>
                <a:gd name="T15" fmla="*/ 99 h 109"/>
                <a:gd name="T16" fmla="*/ 85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7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5" y="23"/>
                  </a:moveTo>
                  <a:cubicBezTo>
                    <a:pt x="68" y="0"/>
                    <a:pt x="7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5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80" y="48"/>
                    <a:pt x="85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3" y="36"/>
                    <a:pt x="28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7" y="46"/>
                  </a:cubicBezTo>
                  <a:cubicBezTo>
                    <a:pt x="58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2" name="Freeform 48">
              <a:extLst>
                <a:ext uri="{FF2B5EF4-FFF2-40B4-BE49-F238E27FC236}">
                  <a16:creationId xmlns:a16="http://schemas.microsoft.com/office/drawing/2014/main" id="{5C16444E-CCBC-452B-8051-96194FA2B5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84513" y="1028224"/>
              <a:ext cx="141451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6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4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6"/>
                    <a:pt x="29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8" y="46"/>
                  </a:cubicBezTo>
                  <a:cubicBezTo>
                    <a:pt x="59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C1E9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3" name="Freeform 49">
              <a:extLst>
                <a:ext uri="{FF2B5EF4-FFF2-40B4-BE49-F238E27FC236}">
                  <a16:creationId xmlns:a16="http://schemas.microsoft.com/office/drawing/2014/main" id="{2568F16E-3DAB-4E77-9160-B56678ADEC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99967" y="1016000"/>
              <a:ext cx="142015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7 h 109"/>
                <a:gd name="T6" fmla="*/ 25 w 94"/>
                <a:gd name="T7" fmla="*/ 107 h 109"/>
                <a:gd name="T8" fmla="*/ 26 w 94"/>
                <a:gd name="T9" fmla="*/ 107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9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7"/>
                    <a:pt x="22" y="107"/>
                    <a:pt x="25" y="107"/>
                  </a:cubicBezTo>
                  <a:cubicBezTo>
                    <a:pt x="25" y="107"/>
                    <a:pt x="26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9"/>
                    <a:pt x="33" y="83"/>
                    <a:pt x="32" y="89"/>
                  </a:cubicBezTo>
                  <a:cubicBezTo>
                    <a:pt x="24" y="92"/>
                    <a:pt x="29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5"/>
                    <a:pt x="65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3"/>
                    <a:pt x="68" y="76"/>
                  </a:cubicBezTo>
                  <a:cubicBezTo>
                    <a:pt x="62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58C9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94" name="文本框 93">
            <a:extLst>
              <a:ext uri="{FF2B5EF4-FFF2-40B4-BE49-F238E27FC236}">
                <a16:creationId xmlns:a16="http://schemas.microsoft.com/office/drawing/2014/main" id="{23527E4D-EF6B-4920-8B3E-A51A1C0F3FC9}"/>
              </a:ext>
            </a:extLst>
          </p:cNvPr>
          <p:cNvSpPr txBox="1"/>
          <p:nvPr/>
        </p:nvSpPr>
        <p:spPr>
          <a:xfrm>
            <a:off x="4316429" y="457981"/>
            <a:ext cx="357662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4000" dirty="0" smtClean="0">
                <a:solidFill>
                  <a:schemeClr val="bg1"/>
                </a:solidFill>
                <a:cs typeface="+mn-ea"/>
                <a:sym typeface="+mn-lt"/>
              </a:rPr>
              <a:t>04 UBD – </a:t>
            </a:r>
            <a:r>
              <a:rPr lang="zh-TW" altLang="en-US" sz="4000" dirty="0" smtClean="0">
                <a:solidFill>
                  <a:schemeClr val="bg1"/>
                </a:solidFill>
                <a:cs typeface="+mn-ea"/>
                <a:sym typeface="+mn-lt"/>
              </a:rPr>
              <a:t>帳號</a:t>
            </a:r>
            <a:endParaRPr lang="zh-CN" altLang="en-US" sz="4000" dirty="0">
              <a:solidFill>
                <a:srgbClr val="FFC000"/>
              </a:solidFill>
              <a:cs typeface="+mn-ea"/>
              <a:sym typeface="+mn-lt"/>
            </a:endParaRPr>
          </a:p>
        </p:txBody>
      </p:sp>
      <p:sp>
        <p:nvSpPr>
          <p:cNvPr id="11" name="文本框 37">
            <a:extLst>
              <a:ext uri="{FF2B5EF4-FFF2-40B4-BE49-F238E27FC236}">
                <a16:creationId xmlns:a16="http://schemas.microsoft.com/office/drawing/2014/main" id="{BF75AC70-28E4-4D92-89E0-2A7E1281F666}"/>
              </a:ext>
            </a:extLst>
          </p:cNvPr>
          <p:cNvSpPr txBox="1"/>
          <p:nvPr/>
        </p:nvSpPr>
        <p:spPr>
          <a:xfrm>
            <a:off x="7294880" y="6262822"/>
            <a:ext cx="1008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cs typeface="+mn-ea"/>
                <a:sym typeface="+mn-lt"/>
              </a:rPr>
              <a:t>4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4" name="圓角矩形 13"/>
          <p:cNvSpPr/>
          <p:nvPr/>
        </p:nvSpPr>
        <p:spPr>
          <a:xfrm>
            <a:off x="824157" y="3090506"/>
            <a:ext cx="3492271" cy="801344"/>
          </a:xfrm>
          <a:prstGeom prst="roundRect">
            <a:avLst>
              <a:gd name="adj" fmla="val 50000"/>
            </a:avLst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文本框 43">
            <a:extLst>
              <a:ext uri="{FF2B5EF4-FFF2-40B4-BE49-F238E27FC236}">
                <a16:creationId xmlns:a16="http://schemas.microsoft.com/office/drawing/2014/main" id="{7EE35F74-7107-40AB-86F5-1DE98A02B7C4}"/>
              </a:ext>
            </a:extLst>
          </p:cNvPr>
          <p:cNvSpPr txBox="1"/>
          <p:nvPr/>
        </p:nvSpPr>
        <p:spPr>
          <a:xfrm>
            <a:off x="8598225" y="1905469"/>
            <a:ext cx="3593775" cy="219739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/>
          </a:bodyPr>
          <a:lstStyle/>
          <a:p>
            <a:pPr>
              <a:lnSpc>
                <a:spcPct val="114000"/>
              </a:lnSpc>
            </a:pPr>
            <a:r>
              <a:rPr lang="zh-TW" altLang="en-US" sz="2400" dirty="0" smtClean="0">
                <a:solidFill>
                  <a:schemeClr val="bg1"/>
                </a:solidFill>
                <a:cs typeface="+mn-ea"/>
                <a:sym typeface="+mn-lt"/>
              </a:rPr>
              <a:t>虛擬機</a:t>
            </a:r>
            <a:r>
              <a:rPr lang="en-US" altLang="zh-TW" sz="2400" dirty="0" smtClean="0">
                <a:solidFill>
                  <a:schemeClr val="bg1"/>
                </a:solidFill>
                <a:cs typeface="+mn-ea"/>
                <a:sym typeface="+mn-lt"/>
              </a:rPr>
              <a:t>UB2020D-M01</a:t>
            </a:r>
          </a:p>
          <a:p>
            <a:pPr>
              <a:lnSpc>
                <a:spcPct val="114000"/>
              </a:lnSpc>
            </a:pPr>
            <a:r>
              <a:rPr lang="zh-TW" altLang="en-US" sz="2400" dirty="0" smtClean="0">
                <a:solidFill>
                  <a:schemeClr val="bg1"/>
                </a:solidFill>
                <a:cs typeface="+mn-ea"/>
                <a:sym typeface="+mn-lt"/>
              </a:rPr>
              <a:t>設</a:t>
            </a:r>
            <a:endParaRPr lang="en-US" altLang="zh-TW" sz="240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>
              <a:lnSpc>
                <a:spcPct val="114000"/>
              </a:lnSpc>
            </a:pPr>
            <a:r>
              <a:rPr lang="en-US" altLang="zh-TW" sz="2400" dirty="0" err="1" smtClean="0">
                <a:solidFill>
                  <a:schemeClr val="bg1"/>
                </a:solidFill>
                <a:cs typeface="+mn-ea"/>
                <a:sym typeface="+mn-lt"/>
              </a:rPr>
              <a:t>rbean</a:t>
            </a:r>
            <a:r>
              <a:rPr lang="en-US" altLang="zh-TW" sz="2400" dirty="0" smtClean="0">
                <a:solidFill>
                  <a:schemeClr val="bg1"/>
                </a:solidFill>
                <a:cs typeface="+mn-ea"/>
                <a:sym typeface="+mn-lt"/>
              </a:rPr>
              <a:t>(</a:t>
            </a:r>
            <a:r>
              <a:rPr lang="en-US" altLang="zh-CN" sz="2400" dirty="0" smtClean="0">
                <a:solidFill>
                  <a:schemeClr val="bg1"/>
                </a:solidFill>
                <a:cs typeface="+mn-ea"/>
                <a:sym typeface="+mn-lt"/>
              </a:rPr>
              <a:t>account)</a:t>
            </a:r>
          </a:p>
          <a:p>
            <a:pPr>
              <a:lnSpc>
                <a:spcPct val="114000"/>
              </a:lnSpc>
            </a:pPr>
            <a:r>
              <a:rPr lang="en-US" altLang="zh-TW" sz="2400" dirty="0" err="1">
                <a:solidFill>
                  <a:schemeClr val="bg1"/>
                </a:solidFill>
                <a:cs typeface="+mn-ea"/>
                <a:sym typeface="+mn-lt"/>
              </a:rPr>
              <a:t>g</a:t>
            </a:r>
            <a:r>
              <a:rPr lang="en-US" altLang="zh-TW" sz="2400" dirty="0" err="1" smtClean="0">
                <a:solidFill>
                  <a:schemeClr val="bg1"/>
                </a:solidFill>
                <a:cs typeface="+mn-ea"/>
                <a:sym typeface="+mn-lt"/>
              </a:rPr>
              <a:t>bean</a:t>
            </a:r>
            <a:endParaRPr lang="en-US" altLang="zh-TW" sz="240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>
              <a:lnSpc>
                <a:spcPct val="114000"/>
              </a:lnSpc>
            </a:pPr>
            <a:r>
              <a:rPr lang="en-US" altLang="zh-TW" sz="2400" dirty="0" err="1" smtClean="0">
                <a:solidFill>
                  <a:schemeClr val="bg1"/>
                </a:solidFill>
                <a:cs typeface="+mn-ea"/>
                <a:sym typeface="+mn-lt"/>
              </a:rPr>
              <a:t>zbean</a:t>
            </a:r>
            <a:endParaRPr lang="en-US" altLang="zh-CN" sz="2400" dirty="0" smtClean="0">
              <a:solidFill>
                <a:srgbClr val="FFFF00"/>
              </a:solidFill>
              <a:cs typeface="+mn-ea"/>
              <a:sym typeface="+mn-lt"/>
            </a:endParaRPr>
          </a:p>
        </p:txBody>
      </p:sp>
      <p:sp>
        <p:nvSpPr>
          <p:cNvPr id="16" name="文本框 43">
            <a:extLst>
              <a:ext uri="{FF2B5EF4-FFF2-40B4-BE49-F238E27FC236}">
                <a16:creationId xmlns:a16="http://schemas.microsoft.com/office/drawing/2014/main" id="{7EE35F74-7107-40AB-86F5-1DE98A02B7C4}"/>
              </a:ext>
            </a:extLst>
          </p:cNvPr>
          <p:cNvSpPr txBox="1"/>
          <p:nvPr/>
        </p:nvSpPr>
        <p:spPr>
          <a:xfrm>
            <a:off x="7893049" y="5020936"/>
            <a:ext cx="3593775" cy="47814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/>
          </a:bodyPr>
          <a:lstStyle/>
          <a:p>
            <a:pPr>
              <a:lnSpc>
                <a:spcPct val="114000"/>
              </a:lnSpc>
            </a:pPr>
            <a:r>
              <a:rPr lang="en-US" altLang="zh-CN" sz="2400" dirty="0" smtClean="0">
                <a:solidFill>
                  <a:schemeClr val="bg1"/>
                </a:solidFill>
                <a:cs typeface="+mn-ea"/>
                <a:sym typeface="+mn-lt"/>
              </a:rPr>
              <a:t>Tip:</a:t>
            </a:r>
            <a:endParaRPr lang="en-US" altLang="zh-CN" sz="2400" dirty="0" smtClean="0">
              <a:solidFill>
                <a:srgbClr val="FFFF00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5207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 xmlns:a16="http://schemas.microsoft.com/office/drawing/2014/main" xmlns:a14="http://schemas.microsoft.com/office/drawing/2010/main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 descr="畫面剪輯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357" y="1045783"/>
            <a:ext cx="4276759" cy="5692133"/>
          </a:xfrm>
          <a:prstGeom prst="rect">
            <a:avLst/>
          </a:prstGeom>
        </p:spPr>
      </p:pic>
      <p:grpSp>
        <p:nvGrpSpPr>
          <p:cNvPr id="88" name="组合 87">
            <a:extLst>
              <a:ext uri="{FF2B5EF4-FFF2-40B4-BE49-F238E27FC236}">
                <a16:creationId xmlns:a16="http://schemas.microsoft.com/office/drawing/2014/main" id="{E2249108-4EFE-45FD-BEE1-C43FD339EDC8}"/>
              </a:ext>
            </a:extLst>
          </p:cNvPr>
          <p:cNvGrpSpPr/>
          <p:nvPr/>
        </p:nvGrpSpPr>
        <p:grpSpPr>
          <a:xfrm>
            <a:off x="5371426" y="1305404"/>
            <a:ext cx="1449151" cy="180724"/>
            <a:chOff x="5392832" y="1016000"/>
            <a:chExt cx="1449150" cy="180724"/>
          </a:xfrm>
        </p:grpSpPr>
        <p:sp>
          <p:nvSpPr>
            <p:cNvPr id="89" name="Freeform 45">
              <a:extLst>
                <a:ext uri="{FF2B5EF4-FFF2-40B4-BE49-F238E27FC236}">
                  <a16:creationId xmlns:a16="http://schemas.microsoft.com/office/drawing/2014/main" id="{735A50D2-4EE9-4928-AA5B-2B1B311A06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92832" y="1021378"/>
              <a:ext cx="142015" cy="169628"/>
            </a:xfrm>
            <a:custGeom>
              <a:avLst/>
              <a:gdLst>
                <a:gd name="T0" fmla="*/ 86 w 94"/>
                <a:gd name="T1" fmla="*/ 23 h 110"/>
                <a:gd name="T2" fmla="*/ 2 w 94"/>
                <a:gd name="T3" fmla="*/ 39 h 110"/>
                <a:gd name="T4" fmla="*/ 17 w 94"/>
                <a:gd name="T5" fmla="*/ 107 h 110"/>
                <a:gd name="T6" fmla="*/ 25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1 w 94"/>
                <a:gd name="T15" fmla="*/ 99 h 110"/>
                <a:gd name="T16" fmla="*/ 86 w 94"/>
                <a:gd name="T17" fmla="*/ 23 h 110"/>
                <a:gd name="T18" fmla="*/ 28 w 94"/>
                <a:gd name="T19" fmla="*/ 77 h 110"/>
                <a:gd name="T20" fmla="*/ 33 w 94"/>
                <a:gd name="T21" fmla="*/ 89 h 110"/>
                <a:gd name="T22" fmla="*/ 28 w 94"/>
                <a:gd name="T23" fmla="*/ 77 h 110"/>
                <a:gd name="T24" fmla="*/ 30 w 94"/>
                <a:gd name="T25" fmla="*/ 39 h 110"/>
                <a:gd name="T26" fmla="*/ 35 w 94"/>
                <a:gd name="T27" fmla="*/ 28 h 110"/>
                <a:gd name="T28" fmla="*/ 30 w 94"/>
                <a:gd name="T29" fmla="*/ 39 h 110"/>
                <a:gd name="T30" fmla="*/ 63 w 94"/>
                <a:gd name="T31" fmla="*/ 39 h 110"/>
                <a:gd name="T32" fmla="*/ 66 w 94"/>
                <a:gd name="T33" fmla="*/ 49 h 110"/>
                <a:gd name="T34" fmla="*/ 58 w 94"/>
                <a:gd name="T35" fmla="*/ 46 h 110"/>
                <a:gd name="T36" fmla="*/ 63 w 94"/>
                <a:gd name="T37" fmla="*/ 39 h 110"/>
                <a:gd name="T38" fmla="*/ 66 w 94"/>
                <a:gd name="T39" fmla="*/ 66 h 110"/>
                <a:gd name="T40" fmla="*/ 68 w 94"/>
                <a:gd name="T41" fmla="*/ 77 h 110"/>
                <a:gd name="T42" fmla="*/ 66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6" y="23"/>
                  </a:moveTo>
                  <a:cubicBezTo>
                    <a:pt x="69" y="0"/>
                    <a:pt x="8" y="2"/>
                    <a:pt x="2" y="39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8"/>
                    <a:pt x="22" y="107"/>
                    <a:pt x="25" y="107"/>
                  </a:cubicBezTo>
                  <a:cubicBezTo>
                    <a:pt x="26" y="107"/>
                    <a:pt x="26" y="107"/>
                    <a:pt x="26" y="107"/>
                  </a:cubicBezTo>
                  <a:cubicBezTo>
                    <a:pt x="29" y="106"/>
                    <a:pt x="30" y="107"/>
                    <a:pt x="31" y="107"/>
                  </a:cubicBezTo>
                  <a:cubicBezTo>
                    <a:pt x="40" y="110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8" y="77"/>
                  </a:moveTo>
                  <a:cubicBezTo>
                    <a:pt x="31" y="79"/>
                    <a:pt x="33" y="83"/>
                    <a:pt x="33" y="89"/>
                  </a:cubicBezTo>
                  <a:cubicBezTo>
                    <a:pt x="24" y="92"/>
                    <a:pt x="29" y="81"/>
                    <a:pt x="28" y="77"/>
                  </a:cubicBezTo>
                  <a:close/>
                  <a:moveTo>
                    <a:pt x="30" y="39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4"/>
                    <a:pt x="30" y="39"/>
                  </a:cubicBezTo>
                  <a:close/>
                  <a:moveTo>
                    <a:pt x="63" y="39"/>
                  </a:moveTo>
                  <a:cubicBezTo>
                    <a:pt x="66" y="39"/>
                    <a:pt x="65" y="45"/>
                    <a:pt x="66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9"/>
                  </a:cubicBezTo>
                  <a:close/>
                  <a:moveTo>
                    <a:pt x="66" y="66"/>
                  </a:moveTo>
                  <a:cubicBezTo>
                    <a:pt x="69" y="67"/>
                    <a:pt x="68" y="73"/>
                    <a:pt x="68" y="77"/>
                  </a:cubicBezTo>
                  <a:cubicBezTo>
                    <a:pt x="62" y="76"/>
                    <a:pt x="62" y="70"/>
                    <a:pt x="66" y="66"/>
                  </a:cubicBezTo>
                  <a:close/>
                </a:path>
              </a:pathLst>
            </a:custGeom>
            <a:solidFill>
              <a:srgbClr val="EDB2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0" name="Freeform 46">
              <a:extLst>
                <a:ext uri="{FF2B5EF4-FFF2-40B4-BE49-F238E27FC236}">
                  <a16:creationId xmlns:a16="http://schemas.microsoft.com/office/drawing/2014/main" id="{B03A9C7A-4A3E-4CDF-BC8F-27021E3BCB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25270" y="1021378"/>
              <a:ext cx="141451" cy="169628"/>
            </a:xfrm>
            <a:custGeom>
              <a:avLst/>
              <a:gdLst>
                <a:gd name="T0" fmla="*/ 85 w 94"/>
                <a:gd name="T1" fmla="*/ 23 h 110"/>
                <a:gd name="T2" fmla="*/ 1 w 94"/>
                <a:gd name="T3" fmla="*/ 39 h 110"/>
                <a:gd name="T4" fmla="*/ 17 w 94"/>
                <a:gd name="T5" fmla="*/ 107 h 110"/>
                <a:gd name="T6" fmla="*/ 24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0 w 94"/>
                <a:gd name="T15" fmla="*/ 99 h 110"/>
                <a:gd name="T16" fmla="*/ 85 w 94"/>
                <a:gd name="T17" fmla="*/ 23 h 110"/>
                <a:gd name="T18" fmla="*/ 27 w 94"/>
                <a:gd name="T19" fmla="*/ 77 h 110"/>
                <a:gd name="T20" fmla="*/ 32 w 94"/>
                <a:gd name="T21" fmla="*/ 89 h 110"/>
                <a:gd name="T22" fmla="*/ 27 w 94"/>
                <a:gd name="T23" fmla="*/ 77 h 110"/>
                <a:gd name="T24" fmla="*/ 29 w 94"/>
                <a:gd name="T25" fmla="*/ 39 h 110"/>
                <a:gd name="T26" fmla="*/ 34 w 94"/>
                <a:gd name="T27" fmla="*/ 28 h 110"/>
                <a:gd name="T28" fmla="*/ 29 w 94"/>
                <a:gd name="T29" fmla="*/ 39 h 110"/>
                <a:gd name="T30" fmla="*/ 62 w 94"/>
                <a:gd name="T31" fmla="*/ 39 h 110"/>
                <a:gd name="T32" fmla="*/ 65 w 94"/>
                <a:gd name="T33" fmla="*/ 49 h 110"/>
                <a:gd name="T34" fmla="*/ 57 w 94"/>
                <a:gd name="T35" fmla="*/ 46 h 110"/>
                <a:gd name="T36" fmla="*/ 62 w 94"/>
                <a:gd name="T37" fmla="*/ 39 h 110"/>
                <a:gd name="T38" fmla="*/ 65 w 94"/>
                <a:gd name="T39" fmla="*/ 66 h 110"/>
                <a:gd name="T40" fmla="*/ 67 w 94"/>
                <a:gd name="T41" fmla="*/ 77 h 110"/>
                <a:gd name="T42" fmla="*/ 65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5" y="23"/>
                  </a:moveTo>
                  <a:cubicBezTo>
                    <a:pt x="68" y="0"/>
                    <a:pt x="7" y="2"/>
                    <a:pt x="1" y="39"/>
                  </a:cubicBezTo>
                  <a:cubicBezTo>
                    <a:pt x="20" y="48"/>
                    <a:pt x="0" y="91"/>
                    <a:pt x="17" y="107"/>
                  </a:cubicBezTo>
                  <a:cubicBezTo>
                    <a:pt x="19" y="108"/>
                    <a:pt x="22" y="107"/>
                    <a:pt x="24" y="107"/>
                  </a:cubicBezTo>
                  <a:cubicBezTo>
                    <a:pt x="25" y="107"/>
                    <a:pt x="25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39" y="110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79" y="48"/>
                    <a:pt x="85" y="23"/>
                  </a:cubicBezTo>
                  <a:close/>
                  <a:moveTo>
                    <a:pt x="27" y="77"/>
                  </a:moveTo>
                  <a:cubicBezTo>
                    <a:pt x="31" y="79"/>
                    <a:pt x="32" y="83"/>
                    <a:pt x="32" y="89"/>
                  </a:cubicBezTo>
                  <a:cubicBezTo>
                    <a:pt x="23" y="92"/>
                    <a:pt x="28" y="81"/>
                    <a:pt x="27" y="77"/>
                  </a:cubicBezTo>
                  <a:close/>
                  <a:moveTo>
                    <a:pt x="29" y="39"/>
                  </a:moveTo>
                  <a:cubicBezTo>
                    <a:pt x="23" y="37"/>
                    <a:pt x="28" y="26"/>
                    <a:pt x="34" y="28"/>
                  </a:cubicBezTo>
                  <a:cubicBezTo>
                    <a:pt x="36" y="35"/>
                    <a:pt x="29" y="34"/>
                    <a:pt x="29" y="39"/>
                  </a:cubicBezTo>
                  <a:close/>
                  <a:moveTo>
                    <a:pt x="62" y="39"/>
                  </a:moveTo>
                  <a:cubicBezTo>
                    <a:pt x="66" y="39"/>
                    <a:pt x="64" y="45"/>
                    <a:pt x="65" y="49"/>
                  </a:cubicBezTo>
                  <a:cubicBezTo>
                    <a:pt x="63" y="47"/>
                    <a:pt x="61" y="46"/>
                    <a:pt x="57" y="46"/>
                  </a:cubicBezTo>
                  <a:cubicBezTo>
                    <a:pt x="58" y="43"/>
                    <a:pt x="62" y="42"/>
                    <a:pt x="62" y="39"/>
                  </a:cubicBezTo>
                  <a:close/>
                  <a:moveTo>
                    <a:pt x="65" y="66"/>
                  </a:moveTo>
                  <a:cubicBezTo>
                    <a:pt x="68" y="67"/>
                    <a:pt x="67" y="73"/>
                    <a:pt x="67" y="77"/>
                  </a:cubicBezTo>
                  <a:cubicBezTo>
                    <a:pt x="61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F7F5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1" name="Freeform 47">
              <a:extLst>
                <a:ext uri="{FF2B5EF4-FFF2-40B4-BE49-F238E27FC236}">
                  <a16:creationId xmlns:a16="http://schemas.microsoft.com/office/drawing/2014/main" id="{7D703A90-D5F2-470F-966A-13DE41FD87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54695" y="1028224"/>
              <a:ext cx="142015" cy="168500"/>
            </a:xfrm>
            <a:custGeom>
              <a:avLst/>
              <a:gdLst>
                <a:gd name="T0" fmla="*/ 85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0 w 94"/>
                <a:gd name="T15" fmla="*/ 99 h 109"/>
                <a:gd name="T16" fmla="*/ 85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7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5" y="23"/>
                  </a:moveTo>
                  <a:cubicBezTo>
                    <a:pt x="68" y="0"/>
                    <a:pt x="7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5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80" y="48"/>
                    <a:pt x="85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3" y="36"/>
                    <a:pt x="28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7" y="46"/>
                  </a:cubicBezTo>
                  <a:cubicBezTo>
                    <a:pt x="58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2" name="Freeform 48">
              <a:extLst>
                <a:ext uri="{FF2B5EF4-FFF2-40B4-BE49-F238E27FC236}">
                  <a16:creationId xmlns:a16="http://schemas.microsoft.com/office/drawing/2014/main" id="{5C16444E-CCBC-452B-8051-96194FA2B5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84513" y="1028224"/>
              <a:ext cx="141451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6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4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6"/>
                    <a:pt x="29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8" y="46"/>
                  </a:cubicBezTo>
                  <a:cubicBezTo>
                    <a:pt x="59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C1E9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3" name="Freeform 49">
              <a:extLst>
                <a:ext uri="{FF2B5EF4-FFF2-40B4-BE49-F238E27FC236}">
                  <a16:creationId xmlns:a16="http://schemas.microsoft.com/office/drawing/2014/main" id="{2568F16E-3DAB-4E77-9160-B56678ADEC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99967" y="1016000"/>
              <a:ext cx="142015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7 h 109"/>
                <a:gd name="T6" fmla="*/ 25 w 94"/>
                <a:gd name="T7" fmla="*/ 107 h 109"/>
                <a:gd name="T8" fmla="*/ 26 w 94"/>
                <a:gd name="T9" fmla="*/ 107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9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7"/>
                    <a:pt x="22" y="107"/>
                    <a:pt x="25" y="107"/>
                  </a:cubicBezTo>
                  <a:cubicBezTo>
                    <a:pt x="25" y="107"/>
                    <a:pt x="26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9"/>
                    <a:pt x="33" y="83"/>
                    <a:pt x="32" y="89"/>
                  </a:cubicBezTo>
                  <a:cubicBezTo>
                    <a:pt x="24" y="92"/>
                    <a:pt x="29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5"/>
                    <a:pt x="65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3"/>
                    <a:pt x="68" y="76"/>
                  </a:cubicBezTo>
                  <a:cubicBezTo>
                    <a:pt x="62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58C9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94" name="文本框 93">
            <a:extLst>
              <a:ext uri="{FF2B5EF4-FFF2-40B4-BE49-F238E27FC236}">
                <a16:creationId xmlns:a16="http://schemas.microsoft.com/office/drawing/2014/main" id="{23527E4D-EF6B-4920-8B3E-A51A1C0F3FC9}"/>
              </a:ext>
            </a:extLst>
          </p:cNvPr>
          <p:cNvSpPr txBox="1"/>
          <p:nvPr/>
        </p:nvSpPr>
        <p:spPr>
          <a:xfrm>
            <a:off x="4316429" y="457981"/>
            <a:ext cx="357662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4000" dirty="0" smtClean="0">
                <a:solidFill>
                  <a:schemeClr val="bg1"/>
                </a:solidFill>
                <a:cs typeface="+mn-ea"/>
                <a:sym typeface="+mn-lt"/>
              </a:rPr>
              <a:t>04 UBD – </a:t>
            </a:r>
            <a:r>
              <a:rPr lang="zh-TW" altLang="en-US" sz="4000" dirty="0" smtClean="0">
                <a:solidFill>
                  <a:schemeClr val="bg1"/>
                </a:solidFill>
                <a:cs typeface="+mn-ea"/>
                <a:sym typeface="+mn-lt"/>
              </a:rPr>
              <a:t>帳號</a:t>
            </a:r>
            <a:endParaRPr lang="zh-CN" altLang="en-US" sz="4000" dirty="0">
              <a:solidFill>
                <a:srgbClr val="FFC000"/>
              </a:solidFill>
              <a:cs typeface="+mn-ea"/>
              <a:sym typeface="+mn-lt"/>
            </a:endParaRPr>
          </a:p>
        </p:txBody>
      </p:sp>
      <p:sp>
        <p:nvSpPr>
          <p:cNvPr id="11" name="文本框 37">
            <a:extLst>
              <a:ext uri="{FF2B5EF4-FFF2-40B4-BE49-F238E27FC236}">
                <a16:creationId xmlns:a16="http://schemas.microsoft.com/office/drawing/2014/main" id="{BF75AC70-28E4-4D92-89E0-2A7E1281F666}"/>
              </a:ext>
            </a:extLst>
          </p:cNvPr>
          <p:cNvSpPr txBox="1"/>
          <p:nvPr/>
        </p:nvSpPr>
        <p:spPr>
          <a:xfrm>
            <a:off x="7294880" y="6262822"/>
            <a:ext cx="1008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cs typeface="+mn-ea"/>
                <a:sym typeface="+mn-lt"/>
              </a:rPr>
              <a:t>4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4" name="圓角矩形 13"/>
          <p:cNvSpPr/>
          <p:nvPr/>
        </p:nvSpPr>
        <p:spPr>
          <a:xfrm>
            <a:off x="1416683" y="1753669"/>
            <a:ext cx="1303072" cy="313827"/>
          </a:xfrm>
          <a:prstGeom prst="roundRect">
            <a:avLst>
              <a:gd name="adj" fmla="val 50000"/>
            </a:avLst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文本框 43">
            <a:extLst>
              <a:ext uri="{FF2B5EF4-FFF2-40B4-BE49-F238E27FC236}">
                <a16:creationId xmlns:a16="http://schemas.microsoft.com/office/drawing/2014/main" id="{7EE35F74-7107-40AB-86F5-1DE98A02B7C4}"/>
              </a:ext>
            </a:extLst>
          </p:cNvPr>
          <p:cNvSpPr txBox="1"/>
          <p:nvPr/>
        </p:nvSpPr>
        <p:spPr>
          <a:xfrm>
            <a:off x="7799301" y="1694454"/>
            <a:ext cx="3593775" cy="135537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/>
          </a:bodyPr>
          <a:lstStyle/>
          <a:p>
            <a:pPr>
              <a:lnSpc>
                <a:spcPct val="114000"/>
              </a:lnSpc>
            </a:pPr>
            <a:r>
              <a:rPr lang="zh-TW" altLang="en-US" sz="2400" dirty="0" smtClean="0">
                <a:solidFill>
                  <a:schemeClr val="bg1"/>
                </a:solidFill>
                <a:cs typeface="+mn-ea"/>
                <a:sym typeface="+mn-lt"/>
              </a:rPr>
              <a:t>裝新的</a:t>
            </a:r>
            <a:r>
              <a:rPr lang="en-US" altLang="zh-TW" sz="2400" dirty="0" err="1" smtClean="0">
                <a:solidFill>
                  <a:schemeClr val="bg1"/>
                </a:solidFill>
                <a:cs typeface="+mn-ea"/>
                <a:sym typeface="+mn-lt"/>
              </a:rPr>
              <a:t>ssh</a:t>
            </a:r>
            <a:endParaRPr lang="en-US" altLang="zh-TW" sz="240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>
              <a:lnSpc>
                <a:spcPct val="114000"/>
              </a:lnSpc>
            </a:pPr>
            <a:r>
              <a:rPr lang="en-US" altLang="zh-CN" sz="2400" dirty="0" smtClean="0">
                <a:solidFill>
                  <a:schemeClr val="bg1"/>
                </a:solidFill>
                <a:cs typeface="+mn-ea"/>
                <a:sym typeface="+mn-lt"/>
              </a:rPr>
              <a:t>Command:</a:t>
            </a:r>
          </a:p>
          <a:p>
            <a:pPr>
              <a:lnSpc>
                <a:spcPct val="114000"/>
              </a:lnSpc>
            </a:pPr>
            <a:r>
              <a:rPr lang="en-US" altLang="zh-CN" sz="2400" dirty="0" err="1">
                <a:solidFill>
                  <a:srgbClr val="FFFF00"/>
                </a:solidFill>
                <a:cs typeface="+mn-ea"/>
                <a:sym typeface="+mn-lt"/>
              </a:rPr>
              <a:t>s</a:t>
            </a:r>
            <a:r>
              <a:rPr lang="en-US" altLang="zh-CN" sz="2400" dirty="0" err="1" smtClean="0">
                <a:solidFill>
                  <a:srgbClr val="FFFF00"/>
                </a:solidFill>
                <a:cs typeface="+mn-ea"/>
                <a:sym typeface="+mn-lt"/>
              </a:rPr>
              <a:t>udo</a:t>
            </a:r>
            <a:r>
              <a:rPr lang="en-US" altLang="zh-CN" sz="2400" dirty="0" smtClean="0">
                <a:solidFill>
                  <a:srgbClr val="FFFF00"/>
                </a:solidFill>
                <a:cs typeface="+mn-ea"/>
                <a:sym typeface="+mn-lt"/>
              </a:rPr>
              <a:t> apt-get install </a:t>
            </a:r>
            <a:r>
              <a:rPr lang="en-US" altLang="zh-CN" sz="2400" dirty="0" err="1" smtClean="0">
                <a:solidFill>
                  <a:srgbClr val="FFFF00"/>
                </a:solidFill>
                <a:cs typeface="+mn-ea"/>
                <a:sym typeface="+mn-lt"/>
              </a:rPr>
              <a:t>ssh</a:t>
            </a:r>
            <a:endParaRPr lang="en-US" altLang="zh-CN" sz="2400" dirty="0" smtClean="0">
              <a:solidFill>
                <a:srgbClr val="FFFF00"/>
              </a:solidFill>
              <a:cs typeface="+mn-ea"/>
              <a:sym typeface="+mn-lt"/>
            </a:endParaRPr>
          </a:p>
        </p:txBody>
      </p:sp>
      <p:sp>
        <p:nvSpPr>
          <p:cNvPr id="18" name="圓角矩形 17"/>
          <p:cNvSpPr/>
          <p:nvPr/>
        </p:nvSpPr>
        <p:spPr>
          <a:xfrm>
            <a:off x="1487500" y="2636238"/>
            <a:ext cx="3492271" cy="313827"/>
          </a:xfrm>
          <a:prstGeom prst="roundRect">
            <a:avLst>
              <a:gd name="adj" fmla="val 50000"/>
            </a:avLst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文本框 43">
            <a:extLst>
              <a:ext uri="{FF2B5EF4-FFF2-40B4-BE49-F238E27FC236}">
                <a16:creationId xmlns:a16="http://schemas.microsoft.com/office/drawing/2014/main" id="{7EE35F74-7107-40AB-86F5-1DE98A02B7C4}"/>
              </a:ext>
            </a:extLst>
          </p:cNvPr>
          <p:cNvSpPr txBox="1"/>
          <p:nvPr/>
        </p:nvSpPr>
        <p:spPr>
          <a:xfrm>
            <a:off x="4205525" y="1753669"/>
            <a:ext cx="3593775" cy="47814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/>
          </a:bodyPr>
          <a:lstStyle/>
          <a:p>
            <a:pPr>
              <a:lnSpc>
                <a:spcPct val="114000"/>
              </a:lnSpc>
            </a:pPr>
            <a:r>
              <a:rPr lang="en-US" altLang="zh-CN" sz="2400" dirty="0" smtClean="0">
                <a:solidFill>
                  <a:schemeClr val="bg1"/>
                </a:solidFill>
                <a:cs typeface="+mn-ea"/>
                <a:sym typeface="+mn-lt"/>
              </a:rPr>
              <a:t>Ubuntu</a:t>
            </a:r>
            <a:r>
              <a:rPr lang="zh-TW" altLang="en-US" sz="2400" dirty="0" smtClean="0">
                <a:solidFill>
                  <a:schemeClr val="bg1"/>
                </a:solidFill>
                <a:cs typeface="+mn-ea"/>
                <a:sym typeface="+mn-lt"/>
              </a:rPr>
              <a:t>本身</a:t>
            </a:r>
            <a:r>
              <a:rPr lang="en-US" altLang="zh-TW" sz="2400" dirty="0" err="1" smtClean="0">
                <a:solidFill>
                  <a:schemeClr val="bg1"/>
                </a:solidFill>
                <a:cs typeface="+mn-ea"/>
                <a:sym typeface="+mn-lt"/>
              </a:rPr>
              <a:t>ssh</a:t>
            </a:r>
            <a:r>
              <a:rPr lang="zh-TW" altLang="en-US" sz="2400" dirty="0" smtClean="0">
                <a:solidFill>
                  <a:schemeClr val="bg1"/>
                </a:solidFill>
                <a:cs typeface="+mn-ea"/>
                <a:sym typeface="+mn-lt"/>
              </a:rPr>
              <a:t>太舊</a:t>
            </a:r>
            <a:endParaRPr lang="en-US" altLang="zh-CN" sz="2400" dirty="0" smtClean="0">
              <a:solidFill>
                <a:srgbClr val="FFFF00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37233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 xmlns:a16="http://schemas.microsoft.com/office/drawing/2014/main" xmlns:a14="http://schemas.microsoft.com/office/drawing/2010/main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 descr="畫面剪輯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1760" y="0"/>
            <a:ext cx="2356945" cy="6858000"/>
          </a:xfrm>
          <a:prstGeom prst="rect">
            <a:avLst/>
          </a:prstGeom>
        </p:spPr>
      </p:pic>
      <p:grpSp>
        <p:nvGrpSpPr>
          <p:cNvPr id="88" name="组合 87">
            <a:extLst>
              <a:ext uri="{FF2B5EF4-FFF2-40B4-BE49-F238E27FC236}">
                <a16:creationId xmlns:a16="http://schemas.microsoft.com/office/drawing/2014/main" id="{E2249108-4EFE-45FD-BEE1-C43FD339EDC8}"/>
              </a:ext>
            </a:extLst>
          </p:cNvPr>
          <p:cNvGrpSpPr/>
          <p:nvPr/>
        </p:nvGrpSpPr>
        <p:grpSpPr>
          <a:xfrm>
            <a:off x="5371426" y="1305404"/>
            <a:ext cx="1449151" cy="180724"/>
            <a:chOff x="5392832" y="1016000"/>
            <a:chExt cx="1449150" cy="180724"/>
          </a:xfrm>
        </p:grpSpPr>
        <p:sp>
          <p:nvSpPr>
            <p:cNvPr id="89" name="Freeform 45">
              <a:extLst>
                <a:ext uri="{FF2B5EF4-FFF2-40B4-BE49-F238E27FC236}">
                  <a16:creationId xmlns:a16="http://schemas.microsoft.com/office/drawing/2014/main" id="{735A50D2-4EE9-4928-AA5B-2B1B311A06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92832" y="1021378"/>
              <a:ext cx="142015" cy="169628"/>
            </a:xfrm>
            <a:custGeom>
              <a:avLst/>
              <a:gdLst>
                <a:gd name="T0" fmla="*/ 86 w 94"/>
                <a:gd name="T1" fmla="*/ 23 h 110"/>
                <a:gd name="T2" fmla="*/ 2 w 94"/>
                <a:gd name="T3" fmla="*/ 39 h 110"/>
                <a:gd name="T4" fmla="*/ 17 w 94"/>
                <a:gd name="T5" fmla="*/ 107 h 110"/>
                <a:gd name="T6" fmla="*/ 25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1 w 94"/>
                <a:gd name="T15" fmla="*/ 99 h 110"/>
                <a:gd name="T16" fmla="*/ 86 w 94"/>
                <a:gd name="T17" fmla="*/ 23 h 110"/>
                <a:gd name="T18" fmla="*/ 28 w 94"/>
                <a:gd name="T19" fmla="*/ 77 h 110"/>
                <a:gd name="T20" fmla="*/ 33 w 94"/>
                <a:gd name="T21" fmla="*/ 89 h 110"/>
                <a:gd name="T22" fmla="*/ 28 w 94"/>
                <a:gd name="T23" fmla="*/ 77 h 110"/>
                <a:gd name="T24" fmla="*/ 30 w 94"/>
                <a:gd name="T25" fmla="*/ 39 h 110"/>
                <a:gd name="T26" fmla="*/ 35 w 94"/>
                <a:gd name="T27" fmla="*/ 28 h 110"/>
                <a:gd name="T28" fmla="*/ 30 w 94"/>
                <a:gd name="T29" fmla="*/ 39 h 110"/>
                <a:gd name="T30" fmla="*/ 63 w 94"/>
                <a:gd name="T31" fmla="*/ 39 h 110"/>
                <a:gd name="T32" fmla="*/ 66 w 94"/>
                <a:gd name="T33" fmla="*/ 49 h 110"/>
                <a:gd name="T34" fmla="*/ 58 w 94"/>
                <a:gd name="T35" fmla="*/ 46 h 110"/>
                <a:gd name="T36" fmla="*/ 63 w 94"/>
                <a:gd name="T37" fmla="*/ 39 h 110"/>
                <a:gd name="T38" fmla="*/ 66 w 94"/>
                <a:gd name="T39" fmla="*/ 66 h 110"/>
                <a:gd name="T40" fmla="*/ 68 w 94"/>
                <a:gd name="T41" fmla="*/ 77 h 110"/>
                <a:gd name="T42" fmla="*/ 66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6" y="23"/>
                  </a:moveTo>
                  <a:cubicBezTo>
                    <a:pt x="69" y="0"/>
                    <a:pt x="8" y="2"/>
                    <a:pt x="2" y="39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8"/>
                    <a:pt x="22" y="107"/>
                    <a:pt x="25" y="107"/>
                  </a:cubicBezTo>
                  <a:cubicBezTo>
                    <a:pt x="26" y="107"/>
                    <a:pt x="26" y="107"/>
                    <a:pt x="26" y="107"/>
                  </a:cubicBezTo>
                  <a:cubicBezTo>
                    <a:pt x="29" y="106"/>
                    <a:pt x="30" y="107"/>
                    <a:pt x="31" y="107"/>
                  </a:cubicBezTo>
                  <a:cubicBezTo>
                    <a:pt x="40" y="110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8" y="77"/>
                  </a:moveTo>
                  <a:cubicBezTo>
                    <a:pt x="31" y="79"/>
                    <a:pt x="33" y="83"/>
                    <a:pt x="33" y="89"/>
                  </a:cubicBezTo>
                  <a:cubicBezTo>
                    <a:pt x="24" y="92"/>
                    <a:pt x="29" y="81"/>
                    <a:pt x="28" y="77"/>
                  </a:cubicBezTo>
                  <a:close/>
                  <a:moveTo>
                    <a:pt x="30" y="39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4"/>
                    <a:pt x="30" y="39"/>
                  </a:cubicBezTo>
                  <a:close/>
                  <a:moveTo>
                    <a:pt x="63" y="39"/>
                  </a:moveTo>
                  <a:cubicBezTo>
                    <a:pt x="66" y="39"/>
                    <a:pt x="65" y="45"/>
                    <a:pt x="66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9"/>
                  </a:cubicBezTo>
                  <a:close/>
                  <a:moveTo>
                    <a:pt x="66" y="66"/>
                  </a:moveTo>
                  <a:cubicBezTo>
                    <a:pt x="69" y="67"/>
                    <a:pt x="68" y="73"/>
                    <a:pt x="68" y="77"/>
                  </a:cubicBezTo>
                  <a:cubicBezTo>
                    <a:pt x="62" y="76"/>
                    <a:pt x="62" y="70"/>
                    <a:pt x="66" y="66"/>
                  </a:cubicBezTo>
                  <a:close/>
                </a:path>
              </a:pathLst>
            </a:custGeom>
            <a:solidFill>
              <a:srgbClr val="EDB2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0" name="Freeform 46">
              <a:extLst>
                <a:ext uri="{FF2B5EF4-FFF2-40B4-BE49-F238E27FC236}">
                  <a16:creationId xmlns:a16="http://schemas.microsoft.com/office/drawing/2014/main" id="{B03A9C7A-4A3E-4CDF-BC8F-27021E3BCB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25270" y="1021378"/>
              <a:ext cx="141451" cy="169628"/>
            </a:xfrm>
            <a:custGeom>
              <a:avLst/>
              <a:gdLst>
                <a:gd name="T0" fmla="*/ 85 w 94"/>
                <a:gd name="T1" fmla="*/ 23 h 110"/>
                <a:gd name="T2" fmla="*/ 1 w 94"/>
                <a:gd name="T3" fmla="*/ 39 h 110"/>
                <a:gd name="T4" fmla="*/ 17 w 94"/>
                <a:gd name="T5" fmla="*/ 107 h 110"/>
                <a:gd name="T6" fmla="*/ 24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0 w 94"/>
                <a:gd name="T15" fmla="*/ 99 h 110"/>
                <a:gd name="T16" fmla="*/ 85 w 94"/>
                <a:gd name="T17" fmla="*/ 23 h 110"/>
                <a:gd name="T18" fmla="*/ 27 w 94"/>
                <a:gd name="T19" fmla="*/ 77 h 110"/>
                <a:gd name="T20" fmla="*/ 32 w 94"/>
                <a:gd name="T21" fmla="*/ 89 h 110"/>
                <a:gd name="T22" fmla="*/ 27 w 94"/>
                <a:gd name="T23" fmla="*/ 77 h 110"/>
                <a:gd name="T24" fmla="*/ 29 w 94"/>
                <a:gd name="T25" fmla="*/ 39 h 110"/>
                <a:gd name="T26" fmla="*/ 34 w 94"/>
                <a:gd name="T27" fmla="*/ 28 h 110"/>
                <a:gd name="T28" fmla="*/ 29 w 94"/>
                <a:gd name="T29" fmla="*/ 39 h 110"/>
                <a:gd name="T30" fmla="*/ 62 w 94"/>
                <a:gd name="T31" fmla="*/ 39 h 110"/>
                <a:gd name="T32" fmla="*/ 65 w 94"/>
                <a:gd name="T33" fmla="*/ 49 h 110"/>
                <a:gd name="T34" fmla="*/ 57 w 94"/>
                <a:gd name="T35" fmla="*/ 46 h 110"/>
                <a:gd name="T36" fmla="*/ 62 w 94"/>
                <a:gd name="T37" fmla="*/ 39 h 110"/>
                <a:gd name="T38" fmla="*/ 65 w 94"/>
                <a:gd name="T39" fmla="*/ 66 h 110"/>
                <a:gd name="T40" fmla="*/ 67 w 94"/>
                <a:gd name="T41" fmla="*/ 77 h 110"/>
                <a:gd name="T42" fmla="*/ 65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5" y="23"/>
                  </a:moveTo>
                  <a:cubicBezTo>
                    <a:pt x="68" y="0"/>
                    <a:pt x="7" y="2"/>
                    <a:pt x="1" y="39"/>
                  </a:cubicBezTo>
                  <a:cubicBezTo>
                    <a:pt x="20" y="48"/>
                    <a:pt x="0" y="91"/>
                    <a:pt x="17" y="107"/>
                  </a:cubicBezTo>
                  <a:cubicBezTo>
                    <a:pt x="19" y="108"/>
                    <a:pt x="22" y="107"/>
                    <a:pt x="24" y="107"/>
                  </a:cubicBezTo>
                  <a:cubicBezTo>
                    <a:pt x="25" y="107"/>
                    <a:pt x="25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39" y="110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79" y="48"/>
                    <a:pt x="85" y="23"/>
                  </a:cubicBezTo>
                  <a:close/>
                  <a:moveTo>
                    <a:pt x="27" y="77"/>
                  </a:moveTo>
                  <a:cubicBezTo>
                    <a:pt x="31" y="79"/>
                    <a:pt x="32" y="83"/>
                    <a:pt x="32" y="89"/>
                  </a:cubicBezTo>
                  <a:cubicBezTo>
                    <a:pt x="23" y="92"/>
                    <a:pt x="28" y="81"/>
                    <a:pt x="27" y="77"/>
                  </a:cubicBezTo>
                  <a:close/>
                  <a:moveTo>
                    <a:pt x="29" y="39"/>
                  </a:moveTo>
                  <a:cubicBezTo>
                    <a:pt x="23" y="37"/>
                    <a:pt x="28" y="26"/>
                    <a:pt x="34" y="28"/>
                  </a:cubicBezTo>
                  <a:cubicBezTo>
                    <a:pt x="36" y="35"/>
                    <a:pt x="29" y="34"/>
                    <a:pt x="29" y="39"/>
                  </a:cubicBezTo>
                  <a:close/>
                  <a:moveTo>
                    <a:pt x="62" y="39"/>
                  </a:moveTo>
                  <a:cubicBezTo>
                    <a:pt x="66" y="39"/>
                    <a:pt x="64" y="45"/>
                    <a:pt x="65" y="49"/>
                  </a:cubicBezTo>
                  <a:cubicBezTo>
                    <a:pt x="63" y="47"/>
                    <a:pt x="61" y="46"/>
                    <a:pt x="57" y="46"/>
                  </a:cubicBezTo>
                  <a:cubicBezTo>
                    <a:pt x="58" y="43"/>
                    <a:pt x="62" y="42"/>
                    <a:pt x="62" y="39"/>
                  </a:cubicBezTo>
                  <a:close/>
                  <a:moveTo>
                    <a:pt x="65" y="66"/>
                  </a:moveTo>
                  <a:cubicBezTo>
                    <a:pt x="68" y="67"/>
                    <a:pt x="67" y="73"/>
                    <a:pt x="67" y="77"/>
                  </a:cubicBezTo>
                  <a:cubicBezTo>
                    <a:pt x="61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F7F5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1" name="Freeform 47">
              <a:extLst>
                <a:ext uri="{FF2B5EF4-FFF2-40B4-BE49-F238E27FC236}">
                  <a16:creationId xmlns:a16="http://schemas.microsoft.com/office/drawing/2014/main" id="{7D703A90-D5F2-470F-966A-13DE41FD87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54695" y="1028224"/>
              <a:ext cx="142015" cy="168500"/>
            </a:xfrm>
            <a:custGeom>
              <a:avLst/>
              <a:gdLst>
                <a:gd name="T0" fmla="*/ 85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0 w 94"/>
                <a:gd name="T15" fmla="*/ 99 h 109"/>
                <a:gd name="T16" fmla="*/ 85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7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5" y="23"/>
                  </a:moveTo>
                  <a:cubicBezTo>
                    <a:pt x="68" y="0"/>
                    <a:pt x="7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5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80" y="48"/>
                    <a:pt x="85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3" y="36"/>
                    <a:pt x="28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7" y="46"/>
                  </a:cubicBezTo>
                  <a:cubicBezTo>
                    <a:pt x="58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2" name="Freeform 48">
              <a:extLst>
                <a:ext uri="{FF2B5EF4-FFF2-40B4-BE49-F238E27FC236}">
                  <a16:creationId xmlns:a16="http://schemas.microsoft.com/office/drawing/2014/main" id="{5C16444E-CCBC-452B-8051-96194FA2B5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84513" y="1028224"/>
              <a:ext cx="141451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6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4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6"/>
                    <a:pt x="29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8" y="46"/>
                  </a:cubicBezTo>
                  <a:cubicBezTo>
                    <a:pt x="59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C1E9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3" name="Freeform 49">
              <a:extLst>
                <a:ext uri="{FF2B5EF4-FFF2-40B4-BE49-F238E27FC236}">
                  <a16:creationId xmlns:a16="http://schemas.microsoft.com/office/drawing/2014/main" id="{2568F16E-3DAB-4E77-9160-B56678ADEC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99967" y="1016000"/>
              <a:ext cx="142015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7 h 109"/>
                <a:gd name="T6" fmla="*/ 25 w 94"/>
                <a:gd name="T7" fmla="*/ 107 h 109"/>
                <a:gd name="T8" fmla="*/ 26 w 94"/>
                <a:gd name="T9" fmla="*/ 107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9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7"/>
                    <a:pt x="22" y="107"/>
                    <a:pt x="25" y="107"/>
                  </a:cubicBezTo>
                  <a:cubicBezTo>
                    <a:pt x="25" y="107"/>
                    <a:pt x="26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9"/>
                    <a:pt x="33" y="83"/>
                    <a:pt x="32" y="89"/>
                  </a:cubicBezTo>
                  <a:cubicBezTo>
                    <a:pt x="24" y="92"/>
                    <a:pt x="29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5"/>
                    <a:pt x="65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3"/>
                    <a:pt x="68" y="76"/>
                  </a:cubicBezTo>
                  <a:cubicBezTo>
                    <a:pt x="62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58C9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94" name="文本框 93">
            <a:extLst>
              <a:ext uri="{FF2B5EF4-FFF2-40B4-BE49-F238E27FC236}">
                <a16:creationId xmlns:a16="http://schemas.microsoft.com/office/drawing/2014/main" id="{23527E4D-EF6B-4920-8B3E-A51A1C0F3FC9}"/>
              </a:ext>
            </a:extLst>
          </p:cNvPr>
          <p:cNvSpPr txBox="1"/>
          <p:nvPr/>
        </p:nvSpPr>
        <p:spPr>
          <a:xfrm>
            <a:off x="4059948" y="457981"/>
            <a:ext cx="40895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4000" dirty="0" smtClean="0">
                <a:solidFill>
                  <a:schemeClr val="bg1"/>
                </a:solidFill>
                <a:cs typeface="+mn-ea"/>
                <a:sym typeface="+mn-lt"/>
              </a:rPr>
              <a:t>04 UBD – </a:t>
            </a:r>
            <a:r>
              <a:rPr lang="zh-TW" altLang="en-US" sz="4000" dirty="0" smtClean="0">
                <a:solidFill>
                  <a:schemeClr val="bg1"/>
                </a:solidFill>
                <a:cs typeface="+mn-ea"/>
                <a:sym typeface="+mn-lt"/>
              </a:rPr>
              <a:t>推網頁</a:t>
            </a:r>
            <a:endParaRPr lang="zh-CN" altLang="en-US" sz="4000" dirty="0">
              <a:solidFill>
                <a:srgbClr val="FFC000"/>
              </a:solidFill>
              <a:cs typeface="+mn-ea"/>
              <a:sym typeface="+mn-lt"/>
            </a:endParaRPr>
          </a:p>
        </p:txBody>
      </p:sp>
      <p:sp>
        <p:nvSpPr>
          <p:cNvPr id="11" name="文本框 37">
            <a:extLst>
              <a:ext uri="{FF2B5EF4-FFF2-40B4-BE49-F238E27FC236}">
                <a16:creationId xmlns:a16="http://schemas.microsoft.com/office/drawing/2014/main" id="{BF75AC70-28E4-4D92-89E0-2A7E1281F666}"/>
              </a:ext>
            </a:extLst>
          </p:cNvPr>
          <p:cNvSpPr txBox="1"/>
          <p:nvPr/>
        </p:nvSpPr>
        <p:spPr>
          <a:xfrm>
            <a:off x="7294880" y="6262822"/>
            <a:ext cx="1008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cs typeface="+mn-ea"/>
                <a:sym typeface="+mn-lt"/>
              </a:rPr>
              <a:t>4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4" name="圓角矩形 13"/>
          <p:cNvSpPr/>
          <p:nvPr/>
        </p:nvSpPr>
        <p:spPr>
          <a:xfrm>
            <a:off x="1543377" y="5344217"/>
            <a:ext cx="1305331" cy="775229"/>
          </a:xfrm>
          <a:prstGeom prst="roundRect">
            <a:avLst>
              <a:gd name="adj" fmla="val 50000"/>
            </a:avLst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文本框 43">
            <a:extLst>
              <a:ext uri="{FF2B5EF4-FFF2-40B4-BE49-F238E27FC236}">
                <a16:creationId xmlns:a16="http://schemas.microsoft.com/office/drawing/2014/main" id="{7EE35F74-7107-40AB-86F5-1DE98A02B7C4}"/>
              </a:ext>
            </a:extLst>
          </p:cNvPr>
          <p:cNvSpPr txBox="1"/>
          <p:nvPr/>
        </p:nvSpPr>
        <p:spPr>
          <a:xfrm>
            <a:off x="5023689" y="2540808"/>
            <a:ext cx="3593775" cy="177638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/>
          </a:bodyPr>
          <a:lstStyle/>
          <a:p>
            <a:pPr>
              <a:lnSpc>
                <a:spcPct val="114000"/>
              </a:lnSpc>
            </a:pPr>
            <a:r>
              <a:rPr lang="en-US" altLang="zh-TW" sz="2400" dirty="0" smtClean="0">
                <a:solidFill>
                  <a:schemeClr val="bg1"/>
                </a:solidFill>
                <a:cs typeface="+mn-ea"/>
                <a:sym typeface="+mn-lt"/>
              </a:rPr>
              <a:t>Win10 </a:t>
            </a:r>
            <a:r>
              <a:rPr lang="zh-TW" altLang="en-US" sz="2400" dirty="0" smtClean="0">
                <a:solidFill>
                  <a:schemeClr val="bg1"/>
                </a:solidFill>
                <a:cs typeface="+mn-ea"/>
                <a:sym typeface="+mn-lt"/>
              </a:rPr>
              <a:t>準備好</a:t>
            </a:r>
            <a:r>
              <a:rPr lang="en-US" altLang="zh-TW" sz="2400" dirty="0" smtClean="0">
                <a:solidFill>
                  <a:schemeClr val="bg1"/>
                </a:solidFill>
                <a:cs typeface="+mn-ea"/>
                <a:sym typeface="+mn-lt"/>
              </a:rPr>
              <a:t>web</a:t>
            </a:r>
            <a:r>
              <a:rPr lang="zh-TW" altLang="en-US" sz="2400" dirty="0" smtClean="0">
                <a:solidFill>
                  <a:schemeClr val="bg1"/>
                </a:solidFill>
                <a:cs typeface="+mn-ea"/>
                <a:sym typeface="+mn-lt"/>
              </a:rPr>
              <a:t>，將資料夾改名</a:t>
            </a:r>
            <a:r>
              <a:rPr lang="en-US" altLang="zh-TW" sz="2400" dirty="0" err="1" smtClean="0">
                <a:solidFill>
                  <a:schemeClr val="bg1"/>
                </a:solidFill>
                <a:cs typeface="+mn-ea"/>
                <a:sym typeface="+mn-lt"/>
              </a:rPr>
              <a:t>myweb</a:t>
            </a:r>
            <a:r>
              <a:rPr lang="zh-TW" altLang="en-US" sz="2400" dirty="0">
                <a:solidFill>
                  <a:schemeClr val="bg1"/>
                </a:solidFill>
                <a:cs typeface="+mn-ea"/>
                <a:sym typeface="+mn-lt"/>
              </a:rPr>
              <a:t>壓縮</a:t>
            </a:r>
            <a:r>
              <a:rPr lang="zh-TW" altLang="en-US" sz="2400" dirty="0" smtClean="0">
                <a:solidFill>
                  <a:schemeClr val="bg1"/>
                </a:solidFill>
                <a:cs typeface="+mn-ea"/>
                <a:sym typeface="+mn-lt"/>
              </a:rPr>
              <a:t>成</a:t>
            </a:r>
            <a:r>
              <a:rPr lang="en-US" altLang="zh-TW" sz="2400" dirty="0" smtClean="0">
                <a:solidFill>
                  <a:schemeClr val="bg1"/>
                </a:solidFill>
                <a:cs typeface="+mn-ea"/>
                <a:sym typeface="+mn-lt"/>
              </a:rPr>
              <a:t>myweb.zip</a:t>
            </a:r>
            <a:r>
              <a:rPr lang="zh-TW" altLang="en-US" sz="2400" dirty="0" smtClean="0">
                <a:solidFill>
                  <a:schemeClr val="bg1"/>
                </a:solidFill>
                <a:cs typeface="+mn-ea"/>
                <a:sym typeface="+mn-lt"/>
              </a:rPr>
              <a:t>放置桌面</a:t>
            </a:r>
            <a:endParaRPr lang="en-US" altLang="zh-CN" sz="240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>
              <a:lnSpc>
                <a:spcPct val="114000"/>
              </a:lnSpc>
            </a:pPr>
            <a:endParaRPr lang="en-US" altLang="zh-CN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6" name="文本框 43">
            <a:extLst>
              <a:ext uri="{FF2B5EF4-FFF2-40B4-BE49-F238E27FC236}">
                <a16:creationId xmlns:a16="http://schemas.microsoft.com/office/drawing/2014/main" id="{7EE35F74-7107-40AB-86F5-1DE98A02B7C4}"/>
              </a:ext>
            </a:extLst>
          </p:cNvPr>
          <p:cNvSpPr txBox="1"/>
          <p:nvPr/>
        </p:nvSpPr>
        <p:spPr>
          <a:xfrm>
            <a:off x="7799300" y="5334786"/>
            <a:ext cx="3593775" cy="47814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/>
          </a:bodyPr>
          <a:lstStyle/>
          <a:p>
            <a:pPr>
              <a:lnSpc>
                <a:spcPct val="114000"/>
              </a:lnSpc>
            </a:pPr>
            <a:r>
              <a:rPr lang="en-US" altLang="zh-CN" sz="2400" dirty="0" smtClean="0">
                <a:solidFill>
                  <a:schemeClr val="bg1"/>
                </a:solidFill>
                <a:cs typeface="+mn-ea"/>
                <a:sym typeface="+mn-lt"/>
              </a:rPr>
              <a:t>tip:</a:t>
            </a:r>
            <a:endParaRPr lang="en-US" altLang="zh-CN" sz="2400" dirty="0" smtClean="0">
              <a:solidFill>
                <a:srgbClr val="FFFF00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68467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 xmlns:a16="http://schemas.microsoft.com/office/drawing/2014/main" xmlns:a14="http://schemas.microsoft.com/office/drawing/2010/main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 descr="畫面剪輯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962" y="1828800"/>
            <a:ext cx="5417327" cy="1665861"/>
          </a:xfrm>
          <a:prstGeom prst="rect">
            <a:avLst/>
          </a:prstGeom>
        </p:spPr>
      </p:pic>
      <p:grpSp>
        <p:nvGrpSpPr>
          <p:cNvPr id="88" name="组合 87">
            <a:extLst>
              <a:ext uri="{FF2B5EF4-FFF2-40B4-BE49-F238E27FC236}">
                <a16:creationId xmlns:a16="http://schemas.microsoft.com/office/drawing/2014/main" id="{E2249108-4EFE-45FD-BEE1-C43FD339EDC8}"/>
              </a:ext>
            </a:extLst>
          </p:cNvPr>
          <p:cNvGrpSpPr/>
          <p:nvPr/>
        </p:nvGrpSpPr>
        <p:grpSpPr>
          <a:xfrm>
            <a:off x="5371426" y="1305404"/>
            <a:ext cx="1449151" cy="180724"/>
            <a:chOff x="5392832" y="1016000"/>
            <a:chExt cx="1449150" cy="180724"/>
          </a:xfrm>
        </p:grpSpPr>
        <p:sp>
          <p:nvSpPr>
            <p:cNvPr id="89" name="Freeform 45">
              <a:extLst>
                <a:ext uri="{FF2B5EF4-FFF2-40B4-BE49-F238E27FC236}">
                  <a16:creationId xmlns:a16="http://schemas.microsoft.com/office/drawing/2014/main" id="{735A50D2-4EE9-4928-AA5B-2B1B311A06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92832" y="1021378"/>
              <a:ext cx="142015" cy="169628"/>
            </a:xfrm>
            <a:custGeom>
              <a:avLst/>
              <a:gdLst>
                <a:gd name="T0" fmla="*/ 86 w 94"/>
                <a:gd name="T1" fmla="*/ 23 h 110"/>
                <a:gd name="T2" fmla="*/ 2 w 94"/>
                <a:gd name="T3" fmla="*/ 39 h 110"/>
                <a:gd name="T4" fmla="*/ 17 w 94"/>
                <a:gd name="T5" fmla="*/ 107 h 110"/>
                <a:gd name="T6" fmla="*/ 25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1 w 94"/>
                <a:gd name="T15" fmla="*/ 99 h 110"/>
                <a:gd name="T16" fmla="*/ 86 w 94"/>
                <a:gd name="T17" fmla="*/ 23 h 110"/>
                <a:gd name="T18" fmla="*/ 28 w 94"/>
                <a:gd name="T19" fmla="*/ 77 h 110"/>
                <a:gd name="T20" fmla="*/ 33 w 94"/>
                <a:gd name="T21" fmla="*/ 89 h 110"/>
                <a:gd name="T22" fmla="*/ 28 w 94"/>
                <a:gd name="T23" fmla="*/ 77 h 110"/>
                <a:gd name="T24" fmla="*/ 30 w 94"/>
                <a:gd name="T25" fmla="*/ 39 h 110"/>
                <a:gd name="T26" fmla="*/ 35 w 94"/>
                <a:gd name="T27" fmla="*/ 28 h 110"/>
                <a:gd name="T28" fmla="*/ 30 w 94"/>
                <a:gd name="T29" fmla="*/ 39 h 110"/>
                <a:gd name="T30" fmla="*/ 63 w 94"/>
                <a:gd name="T31" fmla="*/ 39 h 110"/>
                <a:gd name="T32" fmla="*/ 66 w 94"/>
                <a:gd name="T33" fmla="*/ 49 h 110"/>
                <a:gd name="T34" fmla="*/ 58 w 94"/>
                <a:gd name="T35" fmla="*/ 46 h 110"/>
                <a:gd name="T36" fmla="*/ 63 w 94"/>
                <a:gd name="T37" fmla="*/ 39 h 110"/>
                <a:gd name="T38" fmla="*/ 66 w 94"/>
                <a:gd name="T39" fmla="*/ 66 h 110"/>
                <a:gd name="T40" fmla="*/ 68 w 94"/>
                <a:gd name="T41" fmla="*/ 77 h 110"/>
                <a:gd name="T42" fmla="*/ 66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6" y="23"/>
                  </a:moveTo>
                  <a:cubicBezTo>
                    <a:pt x="69" y="0"/>
                    <a:pt x="8" y="2"/>
                    <a:pt x="2" y="39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8"/>
                    <a:pt x="22" y="107"/>
                    <a:pt x="25" y="107"/>
                  </a:cubicBezTo>
                  <a:cubicBezTo>
                    <a:pt x="26" y="107"/>
                    <a:pt x="26" y="107"/>
                    <a:pt x="26" y="107"/>
                  </a:cubicBezTo>
                  <a:cubicBezTo>
                    <a:pt x="29" y="106"/>
                    <a:pt x="30" y="107"/>
                    <a:pt x="31" y="107"/>
                  </a:cubicBezTo>
                  <a:cubicBezTo>
                    <a:pt x="40" y="110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8" y="77"/>
                  </a:moveTo>
                  <a:cubicBezTo>
                    <a:pt x="31" y="79"/>
                    <a:pt x="33" y="83"/>
                    <a:pt x="33" y="89"/>
                  </a:cubicBezTo>
                  <a:cubicBezTo>
                    <a:pt x="24" y="92"/>
                    <a:pt x="29" y="81"/>
                    <a:pt x="28" y="77"/>
                  </a:cubicBezTo>
                  <a:close/>
                  <a:moveTo>
                    <a:pt x="30" y="39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4"/>
                    <a:pt x="30" y="39"/>
                  </a:cubicBezTo>
                  <a:close/>
                  <a:moveTo>
                    <a:pt x="63" y="39"/>
                  </a:moveTo>
                  <a:cubicBezTo>
                    <a:pt x="66" y="39"/>
                    <a:pt x="65" y="45"/>
                    <a:pt x="66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9"/>
                  </a:cubicBezTo>
                  <a:close/>
                  <a:moveTo>
                    <a:pt x="66" y="66"/>
                  </a:moveTo>
                  <a:cubicBezTo>
                    <a:pt x="69" y="67"/>
                    <a:pt x="68" y="73"/>
                    <a:pt x="68" y="77"/>
                  </a:cubicBezTo>
                  <a:cubicBezTo>
                    <a:pt x="62" y="76"/>
                    <a:pt x="62" y="70"/>
                    <a:pt x="66" y="66"/>
                  </a:cubicBezTo>
                  <a:close/>
                </a:path>
              </a:pathLst>
            </a:custGeom>
            <a:solidFill>
              <a:srgbClr val="EDB2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0" name="Freeform 46">
              <a:extLst>
                <a:ext uri="{FF2B5EF4-FFF2-40B4-BE49-F238E27FC236}">
                  <a16:creationId xmlns:a16="http://schemas.microsoft.com/office/drawing/2014/main" id="{B03A9C7A-4A3E-4CDF-BC8F-27021E3BCB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25270" y="1021378"/>
              <a:ext cx="141451" cy="169628"/>
            </a:xfrm>
            <a:custGeom>
              <a:avLst/>
              <a:gdLst>
                <a:gd name="T0" fmla="*/ 85 w 94"/>
                <a:gd name="T1" fmla="*/ 23 h 110"/>
                <a:gd name="T2" fmla="*/ 1 w 94"/>
                <a:gd name="T3" fmla="*/ 39 h 110"/>
                <a:gd name="T4" fmla="*/ 17 w 94"/>
                <a:gd name="T5" fmla="*/ 107 h 110"/>
                <a:gd name="T6" fmla="*/ 24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0 w 94"/>
                <a:gd name="T15" fmla="*/ 99 h 110"/>
                <a:gd name="T16" fmla="*/ 85 w 94"/>
                <a:gd name="T17" fmla="*/ 23 h 110"/>
                <a:gd name="T18" fmla="*/ 27 w 94"/>
                <a:gd name="T19" fmla="*/ 77 h 110"/>
                <a:gd name="T20" fmla="*/ 32 w 94"/>
                <a:gd name="T21" fmla="*/ 89 h 110"/>
                <a:gd name="T22" fmla="*/ 27 w 94"/>
                <a:gd name="T23" fmla="*/ 77 h 110"/>
                <a:gd name="T24" fmla="*/ 29 w 94"/>
                <a:gd name="T25" fmla="*/ 39 h 110"/>
                <a:gd name="T26" fmla="*/ 34 w 94"/>
                <a:gd name="T27" fmla="*/ 28 h 110"/>
                <a:gd name="T28" fmla="*/ 29 w 94"/>
                <a:gd name="T29" fmla="*/ 39 h 110"/>
                <a:gd name="T30" fmla="*/ 62 w 94"/>
                <a:gd name="T31" fmla="*/ 39 h 110"/>
                <a:gd name="T32" fmla="*/ 65 w 94"/>
                <a:gd name="T33" fmla="*/ 49 h 110"/>
                <a:gd name="T34" fmla="*/ 57 w 94"/>
                <a:gd name="T35" fmla="*/ 46 h 110"/>
                <a:gd name="T36" fmla="*/ 62 w 94"/>
                <a:gd name="T37" fmla="*/ 39 h 110"/>
                <a:gd name="T38" fmla="*/ 65 w 94"/>
                <a:gd name="T39" fmla="*/ 66 h 110"/>
                <a:gd name="T40" fmla="*/ 67 w 94"/>
                <a:gd name="T41" fmla="*/ 77 h 110"/>
                <a:gd name="T42" fmla="*/ 65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5" y="23"/>
                  </a:moveTo>
                  <a:cubicBezTo>
                    <a:pt x="68" y="0"/>
                    <a:pt x="7" y="2"/>
                    <a:pt x="1" y="39"/>
                  </a:cubicBezTo>
                  <a:cubicBezTo>
                    <a:pt x="20" y="48"/>
                    <a:pt x="0" y="91"/>
                    <a:pt x="17" y="107"/>
                  </a:cubicBezTo>
                  <a:cubicBezTo>
                    <a:pt x="19" y="108"/>
                    <a:pt x="22" y="107"/>
                    <a:pt x="24" y="107"/>
                  </a:cubicBezTo>
                  <a:cubicBezTo>
                    <a:pt x="25" y="107"/>
                    <a:pt x="25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39" y="110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79" y="48"/>
                    <a:pt x="85" y="23"/>
                  </a:cubicBezTo>
                  <a:close/>
                  <a:moveTo>
                    <a:pt x="27" y="77"/>
                  </a:moveTo>
                  <a:cubicBezTo>
                    <a:pt x="31" y="79"/>
                    <a:pt x="32" y="83"/>
                    <a:pt x="32" y="89"/>
                  </a:cubicBezTo>
                  <a:cubicBezTo>
                    <a:pt x="23" y="92"/>
                    <a:pt x="28" y="81"/>
                    <a:pt x="27" y="77"/>
                  </a:cubicBezTo>
                  <a:close/>
                  <a:moveTo>
                    <a:pt x="29" y="39"/>
                  </a:moveTo>
                  <a:cubicBezTo>
                    <a:pt x="23" y="37"/>
                    <a:pt x="28" y="26"/>
                    <a:pt x="34" y="28"/>
                  </a:cubicBezTo>
                  <a:cubicBezTo>
                    <a:pt x="36" y="35"/>
                    <a:pt x="29" y="34"/>
                    <a:pt x="29" y="39"/>
                  </a:cubicBezTo>
                  <a:close/>
                  <a:moveTo>
                    <a:pt x="62" y="39"/>
                  </a:moveTo>
                  <a:cubicBezTo>
                    <a:pt x="66" y="39"/>
                    <a:pt x="64" y="45"/>
                    <a:pt x="65" y="49"/>
                  </a:cubicBezTo>
                  <a:cubicBezTo>
                    <a:pt x="63" y="47"/>
                    <a:pt x="61" y="46"/>
                    <a:pt x="57" y="46"/>
                  </a:cubicBezTo>
                  <a:cubicBezTo>
                    <a:pt x="58" y="43"/>
                    <a:pt x="62" y="42"/>
                    <a:pt x="62" y="39"/>
                  </a:cubicBezTo>
                  <a:close/>
                  <a:moveTo>
                    <a:pt x="65" y="66"/>
                  </a:moveTo>
                  <a:cubicBezTo>
                    <a:pt x="68" y="67"/>
                    <a:pt x="67" y="73"/>
                    <a:pt x="67" y="77"/>
                  </a:cubicBezTo>
                  <a:cubicBezTo>
                    <a:pt x="61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F7F5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1" name="Freeform 47">
              <a:extLst>
                <a:ext uri="{FF2B5EF4-FFF2-40B4-BE49-F238E27FC236}">
                  <a16:creationId xmlns:a16="http://schemas.microsoft.com/office/drawing/2014/main" id="{7D703A90-D5F2-470F-966A-13DE41FD87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54695" y="1028224"/>
              <a:ext cx="142015" cy="168500"/>
            </a:xfrm>
            <a:custGeom>
              <a:avLst/>
              <a:gdLst>
                <a:gd name="T0" fmla="*/ 85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0 w 94"/>
                <a:gd name="T15" fmla="*/ 99 h 109"/>
                <a:gd name="T16" fmla="*/ 85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7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5" y="23"/>
                  </a:moveTo>
                  <a:cubicBezTo>
                    <a:pt x="68" y="0"/>
                    <a:pt x="7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5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80" y="48"/>
                    <a:pt x="85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3" y="36"/>
                    <a:pt x="28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7" y="46"/>
                  </a:cubicBezTo>
                  <a:cubicBezTo>
                    <a:pt x="58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2" name="Freeform 48">
              <a:extLst>
                <a:ext uri="{FF2B5EF4-FFF2-40B4-BE49-F238E27FC236}">
                  <a16:creationId xmlns:a16="http://schemas.microsoft.com/office/drawing/2014/main" id="{5C16444E-CCBC-452B-8051-96194FA2B5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84513" y="1028224"/>
              <a:ext cx="141451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6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4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6"/>
                    <a:pt x="29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8" y="46"/>
                  </a:cubicBezTo>
                  <a:cubicBezTo>
                    <a:pt x="59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C1E9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3" name="Freeform 49">
              <a:extLst>
                <a:ext uri="{FF2B5EF4-FFF2-40B4-BE49-F238E27FC236}">
                  <a16:creationId xmlns:a16="http://schemas.microsoft.com/office/drawing/2014/main" id="{2568F16E-3DAB-4E77-9160-B56678ADEC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99967" y="1016000"/>
              <a:ext cx="142015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7 h 109"/>
                <a:gd name="T6" fmla="*/ 25 w 94"/>
                <a:gd name="T7" fmla="*/ 107 h 109"/>
                <a:gd name="T8" fmla="*/ 26 w 94"/>
                <a:gd name="T9" fmla="*/ 107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9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7"/>
                    <a:pt x="22" y="107"/>
                    <a:pt x="25" y="107"/>
                  </a:cubicBezTo>
                  <a:cubicBezTo>
                    <a:pt x="25" y="107"/>
                    <a:pt x="26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9"/>
                    <a:pt x="33" y="83"/>
                    <a:pt x="32" y="89"/>
                  </a:cubicBezTo>
                  <a:cubicBezTo>
                    <a:pt x="24" y="92"/>
                    <a:pt x="29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5"/>
                    <a:pt x="65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3"/>
                    <a:pt x="68" y="76"/>
                  </a:cubicBezTo>
                  <a:cubicBezTo>
                    <a:pt x="62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58C9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94" name="文本框 93">
            <a:extLst>
              <a:ext uri="{FF2B5EF4-FFF2-40B4-BE49-F238E27FC236}">
                <a16:creationId xmlns:a16="http://schemas.microsoft.com/office/drawing/2014/main" id="{23527E4D-EF6B-4920-8B3E-A51A1C0F3FC9}"/>
              </a:ext>
            </a:extLst>
          </p:cNvPr>
          <p:cNvSpPr txBox="1"/>
          <p:nvPr/>
        </p:nvSpPr>
        <p:spPr>
          <a:xfrm>
            <a:off x="4059948" y="457981"/>
            <a:ext cx="40895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4000" dirty="0" smtClean="0">
                <a:solidFill>
                  <a:schemeClr val="bg1"/>
                </a:solidFill>
                <a:cs typeface="+mn-ea"/>
                <a:sym typeface="+mn-lt"/>
              </a:rPr>
              <a:t>04 UBD – </a:t>
            </a:r>
            <a:r>
              <a:rPr lang="zh-TW" altLang="en-US" sz="4000" dirty="0" smtClean="0">
                <a:solidFill>
                  <a:schemeClr val="bg1"/>
                </a:solidFill>
                <a:cs typeface="+mn-ea"/>
                <a:sym typeface="+mn-lt"/>
              </a:rPr>
              <a:t>推網頁</a:t>
            </a:r>
            <a:endParaRPr lang="zh-CN" altLang="en-US" sz="4000" dirty="0">
              <a:solidFill>
                <a:srgbClr val="FFC000"/>
              </a:solidFill>
              <a:cs typeface="+mn-ea"/>
              <a:sym typeface="+mn-lt"/>
            </a:endParaRPr>
          </a:p>
        </p:txBody>
      </p:sp>
      <p:sp>
        <p:nvSpPr>
          <p:cNvPr id="11" name="文本框 37">
            <a:extLst>
              <a:ext uri="{FF2B5EF4-FFF2-40B4-BE49-F238E27FC236}">
                <a16:creationId xmlns:a16="http://schemas.microsoft.com/office/drawing/2014/main" id="{BF75AC70-28E4-4D92-89E0-2A7E1281F666}"/>
              </a:ext>
            </a:extLst>
          </p:cNvPr>
          <p:cNvSpPr txBox="1"/>
          <p:nvPr/>
        </p:nvSpPr>
        <p:spPr>
          <a:xfrm>
            <a:off x="6790459" y="6150114"/>
            <a:ext cx="1008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cs typeface="+mn-ea"/>
                <a:sym typeface="+mn-lt"/>
              </a:rPr>
              <a:t>4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4" name="圓角矩形 13"/>
          <p:cNvSpPr/>
          <p:nvPr/>
        </p:nvSpPr>
        <p:spPr>
          <a:xfrm>
            <a:off x="2205131" y="2120398"/>
            <a:ext cx="2765454" cy="313827"/>
          </a:xfrm>
          <a:prstGeom prst="roundRect">
            <a:avLst>
              <a:gd name="adj" fmla="val 50000"/>
            </a:avLst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文本框 43">
            <a:extLst>
              <a:ext uri="{FF2B5EF4-FFF2-40B4-BE49-F238E27FC236}">
                <a16:creationId xmlns:a16="http://schemas.microsoft.com/office/drawing/2014/main" id="{7EE35F74-7107-40AB-86F5-1DE98A02B7C4}"/>
              </a:ext>
            </a:extLst>
          </p:cNvPr>
          <p:cNvSpPr txBox="1"/>
          <p:nvPr/>
        </p:nvSpPr>
        <p:spPr>
          <a:xfrm>
            <a:off x="7799301" y="1694454"/>
            <a:ext cx="3593775" cy="219739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/>
          </a:bodyPr>
          <a:lstStyle/>
          <a:p>
            <a:pPr>
              <a:lnSpc>
                <a:spcPct val="114000"/>
              </a:lnSpc>
            </a:pPr>
            <a:r>
              <a:rPr lang="en-US" altLang="zh-CN" sz="2400" dirty="0" smtClean="0">
                <a:solidFill>
                  <a:schemeClr val="bg1"/>
                </a:solidFill>
                <a:cs typeface="+mn-ea"/>
                <a:sym typeface="+mn-lt"/>
              </a:rPr>
              <a:t>cd </a:t>
            </a:r>
            <a:r>
              <a:rPr lang="zh-TW" altLang="en-US" sz="2400" dirty="0" smtClean="0">
                <a:solidFill>
                  <a:schemeClr val="bg1"/>
                </a:solidFill>
                <a:cs typeface="+mn-ea"/>
                <a:sym typeface="+mn-lt"/>
              </a:rPr>
              <a:t>到桌面終端才找的到</a:t>
            </a:r>
            <a:r>
              <a:rPr lang="en-US" altLang="zh-TW" sz="2400" dirty="0" smtClean="0">
                <a:solidFill>
                  <a:schemeClr val="bg1"/>
                </a:solidFill>
                <a:cs typeface="+mn-ea"/>
                <a:sym typeface="+mn-lt"/>
              </a:rPr>
              <a:t>.zip</a:t>
            </a:r>
            <a:r>
              <a:rPr lang="zh-TW" altLang="en-US" sz="2400" dirty="0" smtClean="0">
                <a:solidFill>
                  <a:schemeClr val="bg1"/>
                </a:solidFill>
                <a:cs typeface="+mn-ea"/>
                <a:sym typeface="+mn-lt"/>
              </a:rPr>
              <a:t>檔</a:t>
            </a:r>
            <a:endParaRPr lang="en-US" altLang="zh-TW" sz="240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>
              <a:lnSpc>
                <a:spcPct val="114000"/>
              </a:lnSpc>
            </a:pPr>
            <a:endParaRPr lang="en-US" altLang="zh-CN" sz="2400" dirty="0">
              <a:solidFill>
                <a:schemeClr val="bg1"/>
              </a:solidFill>
              <a:cs typeface="+mn-ea"/>
              <a:sym typeface="+mn-lt"/>
            </a:endParaRPr>
          </a:p>
          <a:p>
            <a:pPr>
              <a:lnSpc>
                <a:spcPct val="114000"/>
              </a:lnSpc>
            </a:pPr>
            <a:r>
              <a:rPr lang="en-US" altLang="zh-CN" sz="2400" dirty="0" smtClean="0">
                <a:solidFill>
                  <a:schemeClr val="bg1"/>
                </a:solidFill>
                <a:cs typeface="+mn-ea"/>
                <a:sym typeface="+mn-lt"/>
              </a:rPr>
              <a:t>Command:</a:t>
            </a:r>
            <a:endParaRPr lang="en-US" altLang="zh-TW" sz="240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>
              <a:lnSpc>
                <a:spcPct val="114000"/>
              </a:lnSpc>
            </a:pPr>
            <a:endParaRPr lang="en-US" altLang="zh-CN" sz="2400" dirty="0" smtClean="0">
              <a:solidFill>
                <a:srgbClr val="FFFF00"/>
              </a:solidFill>
              <a:cs typeface="+mn-ea"/>
              <a:sym typeface="+mn-lt"/>
            </a:endParaRPr>
          </a:p>
        </p:txBody>
      </p:sp>
      <p:sp>
        <p:nvSpPr>
          <p:cNvPr id="17" name="文本框 43">
            <a:extLst>
              <a:ext uri="{FF2B5EF4-FFF2-40B4-BE49-F238E27FC236}">
                <a16:creationId xmlns:a16="http://schemas.microsoft.com/office/drawing/2014/main" id="{7EE35F74-7107-40AB-86F5-1DE98A02B7C4}"/>
              </a:ext>
            </a:extLst>
          </p:cNvPr>
          <p:cNvSpPr txBox="1"/>
          <p:nvPr/>
        </p:nvSpPr>
        <p:spPr>
          <a:xfrm>
            <a:off x="7799301" y="4439546"/>
            <a:ext cx="3593775" cy="219739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/>
          </a:bodyPr>
          <a:lstStyle/>
          <a:p>
            <a:pPr>
              <a:lnSpc>
                <a:spcPct val="114000"/>
              </a:lnSpc>
            </a:pPr>
            <a:r>
              <a:rPr lang="zh-TW" altLang="en-US" sz="2400" dirty="0">
                <a:solidFill>
                  <a:schemeClr val="bg1"/>
                </a:solidFill>
                <a:cs typeface="+mn-ea"/>
                <a:sym typeface="+mn-lt"/>
              </a:rPr>
              <a:t>在</a:t>
            </a:r>
            <a:r>
              <a:rPr lang="en-US" altLang="zh-TW" sz="2400" dirty="0" err="1">
                <a:solidFill>
                  <a:schemeClr val="bg1"/>
                </a:solidFill>
                <a:cs typeface="+mn-ea"/>
                <a:sym typeface="+mn-lt"/>
              </a:rPr>
              <a:t>zukyun</a:t>
            </a:r>
            <a:r>
              <a:rPr lang="zh-TW" altLang="en-US" sz="2400" dirty="0">
                <a:solidFill>
                  <a:schemeClr val="bg1"/>
                </a:solidFill>
                <a:cs typeface="+mn-ea"/>
                <a:sym typeface="+mn-lt"/>
              </a:rPr>
              <a:t>的</a:t>
            </a:r>
            <a:r>
              <a:rPr lang="en-US" altLang="zh-TW" sz="2400" dirty="0" err="1">
                <a:solidFill>
                  <a:schemeClr val="bg1"/>
                </a:solidFill>
                <a:cs typeface="+mn-ea"/>
                <a:sym typeface="+mn-lt"/>
              </a:rPr>
              <a:t>cmd</a:t>
            </a:r>
            <a:r>
              <a:rPr lang="zh-TW" altLang="en-US" sz="2400" dirty="0" smtClean="0">
                <a:solidFill>
                  <a:schemeClr val="bg1"/>
                </a:solidFill>
                <a:cs typeface="+mn-ea"/>
                <a:sym typeface="+mn-lt"/>
              </a:rPr>
              <a:t>查</a:t>
            </a:r>
            <a:r>
              <a:rPr lang="en-US" altLang="zh-TW" sz="2400" dirty="0" err="1" smtClean="0">
                <a:solidFill>
                  <a:schemeClr val="bg1"/>
                </a:solidFill>
                <a:cs typeface="+mn-ea"/>
                <a:sym typeface="+mn-lt"/>
              </a:rPr>
              <a:t>Ubuntun</a:t>
            </a:r>
            <a:r>
              <a:rPr lang="zh-TW" altLang="en-US" sz="2400" dirty="0" smtClean="0">
                <a:solidFill>
                  <a:schemeClr val="bg1"/>
                </a:solidFill>
                <a:cs typeface="+mn-ea"/>
                <a:sym typeface="+mn-lt"/>
              </a:rPr>
              <a:t>主機捯</a:t>
            </a:r>
            <a:r>
              <a:rPr lang="en-US" altLang="zh-TW" sz="2400" dirty="0" err="1" smtClean="0">
                <a:solidFill>
                  <a:schemeClr val="bg1"/>
                </a:solidFill>
                <a:cs typeface="+mn-ea"/>
                <a:sym typeface="+mn-lt"/>
              </a:rPr>
              <a:t>ip</a:t>
            </a:r>
            <a:r>
              <a:rPr lang="en-US" altLang="zh-TW" sz="2400" dirty="0" smtClean="0">
                <a:solidFill>
                  <a:schemeClr val="bg1"/>
                </a:solidFill>
                <a:cs typeface="+mn-ea"/>
                <a:sym typeface="+mn-lt"/>
              </a:rPr>
              <a:t> </a:t>
            </a:r>
          </a:p>
          <a:p>
            <a:pPr>
              <a:lnSpc>
                <a:spcPct val="114000"/>
              </a:lnSpc>
            </a:pPr>
            <a:endParaRPr lang="en-US" altLang="zh-CN" sz="2400" dirty="0">
              <a:solidFill>
                <a:schemeClr val="bg1"/>
              </a:solidFill>
              <a:cs typeface="+mn-ea"/>
              <a:sym typeface="+mn-lt"/>
            </a:endParaRPr>
          </a:p>
          <a:p>
            <a:pPr>
              <a:lnSpc>
                <a:spcPct val="114000"/>
              </a:lnSpc>
            </a:pPr>
            <a:r>
              <a:rPr lang="en-US" altLang="zh-CN" sz="2400" dirty="0" smtClean="0">
                <a:solidFill>
                  <a:schemeClr val="bg1"/>
                </a:solidFill>
                <a:cs typeface="+mn-ea"/>
                <a:sym typeface="+mn-lt"/>
              </a:rPr>
              <a:t>Command:</a:t>
            </a:r>
            <a:endParaRPr lang="en-US" altLang="zh-TW" sz="240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>
              <a:lnSpc>
                <a:spcPct val="114000"/>
              </a:lnSpc>
            </a:pPr>
            <a:r>
              <a:rPr lang="en-US" altLang="zh-CN" sz="2400" dirty="0" smtClean="0">
                <a:solidFill>
                  <a:srgbClr val="FFFF00"/>
                </a:solidFill>
                <a:cs typeface="+mn-ea"/>
                <a:sym typeface="+mn-lt"/>
              </a:rPr>
              <a:t>Hostname -I</a:t>
            </a:r>
          </a:p>
        </p:txBody>
      </p:sp>
      <p:pic>
        <p:nvPicPr>
          <p:cNvPr id="3" name="圖片 2" descr="畫面剪輯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330" y="4113628"/>
            <a:ext cx="5077534" cy="2581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34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 xmlns:a16="http://schemas.microsoft.com/office/drawing/2014/main" xmlns:a14="http://schemas.microsoft.com/office/drawing/2010/main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畫面剪輯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511" y="2277311"/>
            <a:ext cx="7954485" cy="1143160"/>
          </a:xfrm>
          <a:prstGeom prst="rect">
            <a:avLst/>
          </a:prstGeom>
        </p:spPr>
      </p:pic>
      <p:grpSp>
        <p:nvGrpSpPr>
          <p:cNvPr id="88" name="组合 87">
            <a:extLst>
              <a:ext uri="{FF2B5EF4-FFF2-40B4-BE49-F238E27FC236}">
                <a16:creationId xmlns:a16="http://schemas.microsoft.com/office/drawing/2014/main" id="{E2249108-4EFE-45FD-BEE1-C43FD339EDC8}"/>
              </a:ext>
            </a:extLst>
          </p:cNvPr>
          <p:cNvGrpSpPr/>
          <p:nvPr/>
        </p:nvGrpSpPr>
        <p:grpSpPr>
          <a:xfrm>
            <a:off x="5371426" y="1305404"/>
            <a:ext cx="1449151" cy="180724"/>
            <a:chOff x="5392832" y="1016000"/>
            <a:chExt cx="1449150" cy="180724"/>
          </a:xfrm>
        </p:grpSpPr>
        <p:sp>
          <p:nvSpPr>
            <p:cNvPr id="89" name="Freeform 45">
              <a:extLst>
                <a:ext uri="{FF2B5EF4-FFF2-40B4-BE49-F238E27FC236}">
                  <a16:creationId xmlns:a16="http://schemas.microsoft.com/office/drawing/2014/main" id="{735A50D2-4EE9-4928-AA5B-2B1B311A06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92832" y="1021378"/>
              <a:ext cx="142015" cy="169628"/>
            </a:xfrm>
            <a:custGeom>
              <a:avLst/>
              <a:gdLst>
                <a:gd name="T0" fmla="*/ 86 w 94"/>
                <a:gd name="T1" fmla="*/ 23 h 110"/>
                <a:gd name="T2" fmla="*/ 2 w 94"/>
                <a:gd name="T3" fmla="*/ 39 h 110"/>
                <a:gd name="T4" fmla="*/ 17 w 94"/>
                <a:gd name="T5" fmla="*/ 107 h 110"/>
                <a:gd name="T6" fmla="*/ 25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1 w 94"/>
                <a:gd name="T15" fmla="*/ 99 h 110"/>
                <a:gd name="T16" fmla="*/ 86 w 94"/>
                <a:gd name="T17" fmla="*/ 23 h 110"/>
                <a:gd name="T18" fmla="*/ 28 w 94"/>
                <a:gd name="T19" fmla="*/ 77 h 110"/>
                <a:gd name="T20" fmla="*/ 33 w 94"/>
                <a:gd name="T21" fmla="*/ 89 h 110"/>
                <a:gd name="T22" fmla="*/ 28 w 94"/>
                <a:gd name="T23" fmla="*/ 77 h 110"/>
                <a:gd name="T24" fmla="*/ 30 w 94"/>
                <a:gd name="T25" fmla="*/ 39 h 110"/>
                <a:gd name="T26" fmla="*/ 35 w 94"/>
                <a:gd name="T27" fmla="*/ 28 h 110"/>
                <a:gd name="T28" fmla="*/ 30 w 94"/>
                <a:gd name="T29" fmla="*/ 39 h 110"/>
                <a:gd name="T30" fmla="*/ 63 w 94"/>
                <a:gd name="T31" fmla="*/ 39 h 110"/>
                <a:gd name="T32" fmla="*/ 66 w 94"/>
                <a:gd name="T33" fmla="*/ 49 h 110"/>
                <a:gd name="T34" fmla="*/ 58 w 94"/>
                <a:gd name="T35" fmla="*/ 46 h 110"/>
                <a:gd name="T36" fmla="*/ 63 w 94"/>
                <a:gd name="T37" fmla="*/ 39 h 110"/>
                <a:gd name="T38" fmla="*/ 66 w 94"/>
                <a:gd name="T39" fmla="*/ 66 h 110"/>
                <a:gd name="T40" fmla="*/ 68 w 94"/>
                <a:gd name="T41" fmla="*/ 77 h 110"/>
                <a:gd name="T42" fmla="*/ 66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6" y="23"/>
                  </a:moveTo>
                  <a:cubicBezTo>
                    <a:pt x="69" y="0"/>
                    <a:pt x="8" y="2"/>
                    <a:pt x="2" y="39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8"/>
                    <a:pt x="22" y="107"/>
                    <a:pt x="25" y="107"/>
                  </a:cubicBezTo>
                  <a:cubicBezTo>
                    <a:pt x="26" y="107"/>
                    <a:pt x="26" y="107"/>
                    <a:pt x="26" y="107"/>
                  </a:cubicBezTo>
                  <a:cubicBezTo>
                    <a:pt x="29" y="106"/>
                    <a:pt x="30" y="107"/>
                    <a:pt x="31" y="107"/>
                  </a:cubicBezTo>
                  <a:cubicBezTo>
                    <a:pt x="40" y="110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8" y="77"/>
                  </a:moveTo>
                  <a:cubicBezTo>
                    <a:pt x="31" y="79"/>
                    <a:pt x="33" y="83"/>
                    <a:pt x="33" y="89"/>
                  </a:cubicBezTo>
                  <a:cubicBezTo>
                    <a:pt x="24" y="92"/>
                    <a:pt x="29" y="81"/>
                    <a:pt x="28" y="77"/>
                  </a:cubicBezTo>
                  <a:close/>
                  <a:moveTo>
                    <a:pt x="30" y="39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4"/>
                    <a:pt x="30" y="39"/>
                  </a:cubicBezTo>
                  <a:close/>
                  <a:moveTo>
                    <a:pt x="63" y="39"/>
                  </a:moveTo>
                  <a:cubicBezTo>
                    <a:pt x="66" y="39"/>
                    <a:pt x="65" y="45"/>
                    <a:pt x="66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9"/>
                  </a:cubicBezTo>
                  <a:close/>
                  <a:moveTo>
                    <a:pt x="66" y="66"/>
                  </a:moveTo>
                  <a:cubicBezTo>
                    <a:pt x="69" y="67"/>
                    <a:pt x="68" y="73"/>
                    <a:pt x="68" y="77"/>
                  </a:cubicBezTo>
                  <a:cubicBezTo>
                    <a:pt x="62" y="76"/>
                    <a:pt x="62" y="70"/>
                    <a:pt x="66" y="66"/>
                  </a:cubicBezTo>
                  <a:close/>
                </a:path>
              </a:pathLst>
            </a:custGeom>
            <a:solidFill>
              <a:srgbClr val="EDB2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0" name="Freeform 46">
              <a:extLst>
                <a:ext uri="{FF2B5EF4-FFF2-40B4-BE49-F238E27FC236}">
                  <a16:creationId xmlns:a16="http://schemas.microsoft.com/office/drawing/2014/main" id="{B03A9C7A-4A3E-4CDF-BC8F-27021E3BCB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25270" y="1021378"/>
              <a:ext cx="141451" cy="169628"/>
            </a:xfrm>
            <a:custGeom>
              <a:avLst/>
              <a:gdLst>
                <a:gd name="T0" fmla="*/ 85 w 94"/>
                <a:gd name="T1" fmla="*/ 23 h 110"/>
                <a:gd name="T2" fmla="*/ 1 w 94"/>
                <a:gd name="T3" fmla="*/ 39 h 110"/>
                <a:gd name="T4" fmla="*/ 17 w 94"/>
                <a:gd name="T5" fmla="*/ 107 h 110"/>
                <a:gd name="T6" fmla="*/ 24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0 w 94"/>
                <a:gd name="T15" fmla="*/ 99 h 110"/>
                <a:gd name="T16" fmla="*/ 85 w 94"/>
                <a:gd name="T17" fmla="*/ 23 h 110"/>
                <a:gd name="T18" fmla="*/ 27 w 94"/>
                <a:gd name="T19" fmla="*/ 77 h 110"/>
                <a:gd name="T20" fmla="*/ 32 w 94"/>
                <a:gd name="T21" fmla="*/ 89 h 110"/>
                <a:gd name="T22" fmla="*/ 27 w 94"/>
                <a:gd name="T23" fmla="*/ 77 h 110"/>
                <a:gd name="T24" fmla="*/ 29 w 94"/>
                <a:gd name="T25" fmla="*/ 39 h 110"/>
                <a:gd name="T26" fmla="*/ 34 w 94"/>
                <a:gd name="T27" fmla="*/ 28 h 110"/>
                <a:gd name="T28" fmla="*/ 29 w 94"/>
                <a:gd name="T29" fmla="*/ 39 h 110"/>
                <a:gd name="T30" fmla="*/ 62 w 94"/>
                <a:gd name="T31" fmla="*/ 39 h 110"/>
                <a:gd name="T32" fmla="*/ 65 w 94"/>
                <a:gd name="T33" fmla="*/ 49 h 110"/>
                <a:gd name="T34" fmla="*/ 57 w 94"/>
                <a:gd name="T35" fmla="*/ 46 h 110"/>
                <a:gd name="T36" fmla="*/ 62 w 94"/>
                <a:gd name="T37" fmla="*/ 39 h 110"/>
                <a:gd name="T38" fmla="*/ 65 w 94"/>
                <a:gd name="T39" fmla="*/ 66 h 110"/>
                <a:gd name="T40" fmla="*/ 67 w 94"/>
                <a:gd name="T41" fmla="*/ 77 h 110"/>
                <a:gd name="T42" fmla="*/ 65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5" y="23"/>
                  </a:moveTo>
                  <a:cubicBezTo>
                    <a:pt x="68" y="0"/>
                    <a:pt x="7" y="2"/>
                    <a:pt x="1" y="39"/>
                  </a:cubicBezTo>
                  <a:cubicBezTo>
                    <a:pt x="20" y="48"/>
                    <a:pt x="0" y="91"/>
                    <a:pt x="17" y="107"/>
                  </a:cubicBezTo>
                  <a:cubicBezTo>
                    <a:pt x="19" y="108"/>
                    <a:pt x="22" y="107"/>
                    <a:pt x="24" y="107"/>
                  </a:cubicBezTo>
                  <a:cubicBezTo>
                    <a:pt x="25" y="107"/>
                    <a:pt x="25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39" y="110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79" y="48"/>
                    <a:pt x="85" y="23"/>
                  </a:cubicBezTo>
                  <a:close/>
                  <a:moveTo>
                    <a:pt x="27" y="77"/>
                  </a:moveTo>
                  <a:cubicBezTo>
                    <a:pt x="31" y="79"/>
                    <a:pt x="32" y="83"/>
                    <a:pt x="32" y="89"/>
                  </a:cubicBezTo>
                  <a:cubicBezTo>
                    <a:pt x="23" y="92"/>
                    <a:pt x="28" y="81"/>
                    <a:pt x="27" y="77"/>
                  </a:cubicBezTo>
                  <a:close/>
                  <a:moveTo>
                    <a:pt x="29" y="39"/>
                  </a:moveTo>
                  <a:cubicBezTo>
                    <a:pt x="23" y="37"/>
                    <a:pt x="28" y="26"/>
                    <a:pt x="34" y="28"/>
                  </a:cubicBezTo>
                  <a:cubicBezTo>
                    <a:pt x="36" y="35"/>
                    <a:pt x="29" y="34"/>
                    <a:pt x="29" y="39"/>
                  </a:cubicBezTo>
                  <a:close/>
                  <a:moveTo>
                    <a:pt x="62" y="39"/>
                  </a:moveTo>
                  <a:cubicBezTo>
                    <a:pt x="66" y="39"/>
                    <a:pt x="64" y="45"/>
                    <a:pt x="65" y="49"/>
                  </a:cubicBezTo>
                  <a:cubicBezTo>
                    <a:pt x="63" y="47"/>
                    <a:pt x="61" y="46"/>
                    <a:pt x="57" y="46"/>
                  </a:cubicBezTo>
                  <a:cubicBezTo>
                    <a:pt x="58" y="43"/>
                    <a:pt x="62" y="42"/>
                    <a:pt x="62" y="39"/>
                  </a:cubicBezTo>
                  <a:close/>
                  <a:moveTo>
                    <a:pt x="65" y="66"/>
                  </a:moveTo>
                  <a:cubicBezTo>
                    <a:pt x="68" y="67"/>
                    <a:pt x="67" y="73"/>
                    <a:pt x="67" y="77"/>
                  </a:cubicBezTo>
                  <a:cubicBezTo>
                    <a:pt x="61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F7F5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1" name="Freeform 47">
              <a:extLst>
                <a:ext uri="{FF2B5EF4-FFF2-40B4-BE49-F238E27FC236}">
                  <a16:creationId xmlns:a16="http://schemas.microsoft.com/office/drawing/2014/main" id="{7D703A90-D5F2-470F-966A-13DE41FD87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54695" y="1028224"/>
              <a:ext cx="142015" cy="168500"/>
            </a:xfrm>
            <a:custGeom>
              <a:avLst/>
              <a:gdLst>
                <a:gd name="T0" fmla="*/ 85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0 w 94"/>
                <a:gd name="T15" fmla="*/ 99 h 109"/>
                <a:gd name="T16" fmla="*/ 85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7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5" y="23"/>
                  </a:moveTo>
                  <a:cubicBezTo>
                    <a:pt x="68" y="0"/>
                    <a:pt x="7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5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80" y="48"/>
                    <a:pt x="85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3" y="36"/>
                    <a:pt x="28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7" y="46"/>
                  </a:cubicBezTo>
                  <a:cubicBezTo>
                    <a:pt x="58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2" name="Freeform 48">
              <a:extLst>
                <a:ext uri="{FF2B5EF4-FFF2-40B4-BE49-F238E27FC236}">
                  <a16:creationId xmlns:a16="http://schemas.microsoft.com/office/drawing/2014/main" id="{5C16444E-CCBC-452B-8051-96194FA2B5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84513" y="1028224"/>
              <a:ext cx="141451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6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4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6"/>
                    <a:pt x="29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8" y="46"/>
                  </a:cubicBezTo>
                  <a:cubicBezTo>
                    <a:pt x="59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C1E9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3" name="Freeform 49">
              <a:extLst>
                <a:ext uri="{FF2B5EF4-FFF2-40B4-BE49-F238E27FC236}">
                  <a16:creationId xmlns:a16="http://schemas.microsoft.com/office/drawing/2014/main" id="{2568F16E-3DAB-4E77-9160-B56678ADEC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99967" y="1016000"/>
              <a:ext cx="142015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7 h 109"/>
                <a:gd name="T6" fmla="*/ 25 w 94"/>
                <a:gd name="T7" fmla="*/ 107 h 109"/>
                <a:gd name="T8" fmla="*/ 26 w 94"/>
                <a:gd name="T9" fmla="*/ 107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9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7"/>
                    <a:pt x="22" y="107"/>
                    <a:pt x="25" y="107"/>
                  </a:cubicBezTo>
                  <a:cubicBezTo>
                    <a:pt x="25" y="107"/>
                    <a:pt x="26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9"/>
                    <a:pt x="33" y="83"/>
                    <a:pt x="32" y="89"/>
                  </a:cubicBezTo>
                  <a:cubicBezTo>
                    <a:pt x="24" y="92"/>
                    <a:pt x="29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5"/>
                    <a:pt x="65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3"/>
                    <a:pt x="68" y="76"/>
                  </a:cubicBezTo>
                  <a:cubicBezTo>
                    <a:pt x="62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58C9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94" name="文本框 93">
            <a:extLst>
              <a:ext uri="{FF2B5EF4-FFF2-40B4-BE49-F238E27FC236}">
                <a16:creationId xmlns:a16="http://schemas.microsoft.com/office/drawing/2014/main" id="{23527E4D-EF6B-4920-8B3E-A51A1C0F3FC9}"/>
              </a:ext>
            </a:extLst>
          </p:cNvPr>
          <p:cNvSpPr txBox="1"/>
          <p:nvPr/>
        </p:nvSpPr>
        <p:spPr>
          <a:xfrm>
            <a:off x="2777546" y="457981"/>
            <a:ext cx="665438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4000" dirty="0" smtClean="0">
                <a:solidFill>
                  <a:schemeClr val="bg1"/>
                </a:solidFill>
                <a:cs typeface="+mn-ea"/>
                <a:sym typeface="+mn-lt"/>
              </a:rPr>
              <a:t>04 UBD – </a:t>
            </a:r>
            <a:r>
              <a:rPr lang="zh-TW" altLang="en-US" sz="4000" dirty="0">
                <a:solidFill>
                  <a:schemeClr val="bg1"/>
                </a:solidFill>
                <a:cs typeface="+mn-ea"/>
                <a:sym typeface="+mn-lt"/>
              </a:rPr>
              <a:t>拷貝</a:t>
            </a:r>
            <a:r>
              <a:rPr lang="zh-TW" altLang="en-US" sz="4000" dirty="0" smtClean="0">
                <a:solidFill>
                  <a:schemeClr val="bg1"/>
                </a:solidFill>
                <a:cs typeface="+mn-ea"/>
                <a:sym typeface="+mn-lt"/>
              </a:rPr>
              <a:t>網頁到伺服器</a:t>
            </a:r>
            <a:endParaRPr lang="zh-CN" altLang="en-US" sz="4000" dirty="0">
              <a:solidFill>
                <a:srgbClr val="FFC000"/>
              </a:solidFill>
              <a:cs typeface="+mn-ea"/>
              <a:sym typeface="+mn-lt"/>
            </a:endParaRPr>
          </a:p>
        </p:txBody>
      </p:sp>
      <p:sp>
        <p:nvSpPr>
          <p:cNvPr id="11" name="文本框 37">
            <a:extLst>
              <a:ext uri="{FF2B5EF4-FFF2-40B4-BE49-F238E27FC236}">
                <a16:creationId xmlns:a16="http://schemas.microsoft.com/office/drawing/2014/main" id="{BF75AC70-28E4-4D92-89E0-2A7E1281F666}"/>
              </a:ext>
            </a:extLst>
          </p:cNvPr>
          <p:cNvSpPr txBox="1"/>
          <p:nvPr/>
        </p:nvSpPr>
        <p:spPr>
          <a:xfrm>
            <a:off x="6790459" y="6150114"/>
            <a:ext cx="1008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cs typeface="+mn-ea"/>
                <a:sym typeface="+mn-lt"/>
              </a:rPr>
              <a:t>4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4" name="圓角矩形 13"/>
          <p:cNvSpPr/>
          <p:nvPr/>
        </p:nvSpPr>
        <p:spPr>
          <a:xfrm>
            <a:off x="2111345" y="2216861"/>
            <a:ext cx="3921943" cy="313827"/>
          </a:xfrm>
          <a:prstGeom prst="roundRect">
            <a:avLst>
              <a:gd name="adj" fmla="val 50000"/>
            </a:avLst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文本框 43">
            <a:extLst>
              <a:ext uri="{FF2B5EF4-FFF2-40B4-BE49-F238E27FC236}">
                <a16:creationId xmlns:a16="http://schemas.microsoft.com/office/drawing/2014/main" id="{7EE35F74-7107-40AB-86F5-1DE98A02B7C4}"/>
              </a:ext>
            </a:extLst>
          </p:cNvPr>
          <p:cNvSpPr txBox="1"/>
          <p:nvPr/>
        </p:nvSpPr>
        <p:spPr>
          <a:xfrm>
            <a:off x="8034618" y="2555540"/>
            <a:ext cx="3593775" cy="43024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/>
          </a:bodyPr>
          <a:lstStyle/>
          <a:p>
            <a:pPr>
              <a:lnSpc>
                <a:spcPct val="114000"/>
              </a:lnSpc>
            </a:pPr>
            <a:r>
              <a:rPr lang="zh-TW" altLang="en-US" sz="2400" dirty="0">
                <a:solidFill>
                  <a:schemeClr val="bg1"/>
                </a:solidFill>
                <a:cs typeface="+mn-ea"/>
                <a:sym typeface="+mn-lt"/>
              </a:rPr>
              <a:t>實體</a:t>
            </a:r>
            <a:r>
              <a:rPr lang="zh-TW" altLang="en-US" sz="2400" dirty="0" smtClean="0">
                <a:solidFill>
                  <a:schemeClr val="bg1"/>
                </a:solidFill>
                <a:cs typeface="+mn-ea"/>
                <a:sym typeface="+mn-lt"/>
              </a:rPr>
              <a:t>機通過</a:t>
            </a:r>
            <a:r>
              <a:rPr lang="en-US" altLang="zh-TW" sz="2400" dirty="0" err="1" smtClean="0">
                <a:solidFill>
                  <a:schemeClr val="bg1"/>
                </a:solidFill>
                <a:cs typeface="+mn-ea"/>
                <a:sym typeface="+mn-lt"/>
              </a:rPr>
              <a:t>scp</a:t>
            </a:r>
            <a:r>
              <a:rPr lang="en-US" altLang="zh-TW" sz="2400" dirty="0" smtClean="0">
                <a:solidFill>
                  <a:schemeClr val="bg1"/>
                </a:solidFill>
                <a:cs typeface="+mn-ea"/>
                <a:sym typeface="+mn-lt"/>
              </a:rPr>
              <a:t>(</a:t>
            </a:r>
            <a:r>
              <a:rPr lang="zh-TW" altLang="en-US" sz="2400" dirty="0">
                <a:solidFill>
                  <a:schemeClr val="bg1"/>
                </a:solidFill>
                <a:cs typeface="+mn-ea"/>
                <a:sym typeface="+mn-lt"/>
              </a:rPr>
              <a:t>程式</a:t>
            </a:r>
            <a:r>
              <a:rPr lang="en-US" altLang="zh-TW" sz="2400" dirty="0" smtClean="0">
                <a:solidFill>
                  <a:schemeClr val="bg1"/>
                </a:solidFill>
                <a:cs typeface="+mn-ea"/>
                <a:sym typeface="+mn-lt"/>
              </a:rPr>
              <a:t>)</a:t>
            </a:r>
            <a:r>
              <a:rPr lang="zh-TW" altLang="en-US" sz="2400" dirty="0" smtClean="0">
                <a:solidFill>
                  <a:schemeClr val="bg1"/>
                </a:solidFill>
                <a:cs typeface="+mn-ea"/>
                <a:sym typeface="+mn-lt"/>
              </a:rPr>
              <a:t>拷貝網頁到</a:t>
            </a:r>
            <a:r>
              <a:rPr lang="en-US" altLang="zh-TW" sz="2400" dirty="0" smtClean="0">
                <a:solidFill>
                  <a:schemeClr val="bg1"/>
                </a:solidFill>
                <a:cs typeface="+mn-ea"/>
                <a:sym typeface="+mn-lt"/>
              </a:rPr>
              <a:t>Ubuntu</a:t>
            </a:r>
            <a:r>
              <a:rPr lang="zh-TW" altLang="en-US" sz="2400" dirty="0" smtClean="0">
                <a:solidFill>
                  <a:schemeClr val="bg1"/>
                </a:solidFill>
                <a:cs typeface="+mn-ea"/>
                <a:sym typeface="+mn-lt"/>
              </a:rPr>
              <a:t>伺服器上</a:t>
            </a:r>
            <a:r>
              <a:rPr lang="en-US" altLang="zh-TW" sz="2400" dirty="0" smtClean="0">
                <a:solidFill>
                  <a:schemeClr val="bg1"/>
                </a:solidFill>
                <a:cs typeface="+mn-ea"/>
                <a:sym typeface="+mn-lt"/>
              </a:rPr>
              <a:t>(192.168.93.128)</a:t>
            </a:r>
          </a:p>
          <a:p>
            <a:pPr>
              <a:lnSpc>
                <a:spcPct val="114000"/>
              </a:lnSpc>
            </a:pPr>
            <a:endParaRPr lang="en-US" altLang="zh-CN" sz="2400" dirty="0">
              <a:solidFill>
                <a:schemeClr val="bg1"/>
              </a:solidFill>
              <a:cs typeface="+mn-ea"/>
              <a:sym typeface="+mn-lt"/>
            </a:endParaRPr>
          </a:p>
          <a:p>
            <a:pPr>
              <a:lnSpc>
                <a:spcPct val="114000"/>
              </a:lnSpc>
            </a:pPr>
            <a:r>
              <a:rPr lang="en-US" altLang="zh-CN" sz="2400" dirty="0" smtClean="0">
                <a:solidFill>
                  <a:schemeClr val="bg1"/>
                </a:solidFill>
                <a:cs typeface="+mn-ea"/>
                <a:sym typeface="+mn-lt"/>
              </a:rPr>
              <a:t>Command:</a:t>
            </a:r>
          </a:p>
          <a:p>
            <a:pPr>
              <a:lnSpc>
                <a:spcPct val="114000"/>
              </a:lnSpc>
            </a:pPr>
            <a:r>
              <a:rPr lang="en-US" altLang="zh-CN" sz="2400" dirty="0" err="1" smtClean="0">
                <a:solidFill>
                  <a:srgbClr val="FFFF00"/>
                </a:solidFill>
                <a:cs typeface="+mn-ea"/>
                <a:sym typeface="+mn-lt"/>
              </a:rPr>
              <a:t>scp</a:t>
            </a:r>
            <a:r>
              <a:rPr lang="en-US" altLang="zh-CN" sz="2400" dirty="0" smtClean="0">
                <a:solidFill>
                  <a:srgbClr val="FFFF00"/>
                </a:solidFill>
                <a:cs typeface="+mn-ea"/>
                <a:sym typeface="+mn-lt"/>
              </a:rPr>
              <a:t> </a:t>
            </a:r>
            <a:r>
              <a:rPr lang="en-US" altLang="zh-CN" sz="2400" dirty="0">
                <a:solidFill>
                  <a:srgbClr val="FFFF00"/>
                </a:solidFill>
                <a:cs typeface="+mn-ea"/>
                <a:sym typeface="+mn-lt"/>
              </a:rPr>
              <a:t>-P 22 myweb.zip zukyun@192.168.93.128:/home/</a:t>
            </a:r>
            <a:r>
              <a:rPr lang="en-US" altLang="zh-CN" sz="2400" dirty="0" err="1">
                <a:solidFill>
                  <a:srgbClr val="FFFF00"/>
                </a:solidFill>
                <a:cs typeface="+mn-ea"/>
                <a:sym typeface="+mn-lt"/>
              </a:rPr>
              <a:t>zukyun</a:t>
            </a:r>
            <a:r>
              <a:rPr lang="en-US" altLang="zh-CN" sz="2400" dirty="0">
                <a:solidFill>
                  <a:srgbClr val="FFFF00"/>
                </a:solidFill>
                <a:cs typeface="+mn-ea"/>
                <a:sym typeface="+mn-lt"/>
              </a:rPr>
              <a:t>/</a:t>
            </a:r>
          </a:p>
          <a:p>
            <a:pPr>
              <a:lnSpc>
                <a:spcPct val="114000"/>
              </a:lnSpc>
            </a:pPr>
            <a:endParaRPr lang="en-US" altLang="zh-TW" sz="240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>
              <a:lnSpc>
                <a:spcPct val="114000"/>
              </a:lnSpc>
            </a:pPr>
            <a:endParaRPr lang="en-US" altLang="zh-CN" sz="2400" dirty="0" smtClean="0">
              <a:solidFill>
                <a:srgbClr val="FFFF00"/>
              </a:solidFill>
              <a:cs typeface="+mn-ea"/>
              <a:sym typeface="+mn-lt"/>
            </a:endParaRPr>
          </a:p>
        </p:txBody>
      </p:sp>
      <p:pic>
        <p:nvPicPr>
          <p:cNvPr id="16" name="圖片 15" descr="畫面剪輯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899" y="3420471"/>
            <a:ext cx="5077534" cy="2581635"/>
          </a:xfrm>
          <a:prstGeom prst="rect">
            <a:avLst/>
          </a:prstGeom>
        </p:spPr>
      </p:pic>
      <p:pic>
        <p:nvPicPr>
          <p:cNvPr id="7" name="圖片 6" descr="畫面剪輯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802" y="6022885"/>
            <a:ext cx="5115639" cy="619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83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 xmlns:a16="http://schemas.microsoft.com/office/drawing/2014/main" xmlns:a14="http://schemas.microsoft.com/office/drawing/2010/main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畫面剪輯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851" y="1389654"/>
            <a:ext cx="4544059" cy="2838846"/>
          </a:xfrm>
          <a:prstGeom prst="rect">
            <a:avLst/>
          </a:prstGeom>
        </p:spPr>
      </p:pic>
      <p:grpSp>
        <p:nvGrpSpPr>
          <p:cNvPr id="88" name="组合 87">
            <a:extLst>
              <a:ext uri="{FF2B5EF4-FFF2-40B4-BE49-F238E27FC236}">
                <a16:creationId xmlns:a16="http://schemas.microsoft.com/office/drawing/2014/main" id="{E2249108-4EFE-45FD-BEE1-C43FD339EDC8}"/>
              </a:ext>
            </a:extLst>
          </p:cNvPr>
          <p:cNvGrpSpPr/>
          <p:nvPr/>
        </p:nvGrpSpPr>
        <p:grpSpPr>
          <a:xfrm>
            <a:off x="5371426" y="1305404"/>
            <a:ext cx="1449151" cy="180724"/>
            <a:chOff x="5392832" y="1016000"/>
            <a:chExt cx="1449150" cy="180724"/>
          </a:xfrm>
        </p:grpSpPr>
        <p:sp>
          <p:nvSpPr>
            <p:cNvPr id="89" name="Freeform 45">
              <a:extLst>
                <a:ext uri="{FF2B5EF4-FFF2-40B4-BE49-F238E27FC236}">
                  <a16:creationId xmlns:a16="http://schemas.microsoft.com/office/drawing/2014/main" id="{735A50D2-4EE9-4928-AA5B-2B1B311A06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92832" y="1021378"/>
              <a:ext cx="142015" cy="169628"/>
            </a:xfrm>
            <a:custGeom>
              <a:avLst/>
              <a:gdLst>
                <a:gd name="T0" fmla="*/ 86 w 94"/>
                <a:gd name="T1" fmla="*/ 23 h 110"/>
                <a:gd name="T2" fmla="*/ 2 w 94"/>
                <a:gd name="T3" fmla="*/ 39 h 110"/>
                <a:gd name="T4" fmla="*/ 17 w 94"/>
                <a:gd name="T5" fmla="*/ 107 h 110"/>
                <a:gd name="T6" fmla="*/ 25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1 w 94"/>
                <a:gd name="T15" fmla="*/ 99 h 110"/>
                <a:gd name="T16" fmla="*/ 86 w 94"/>
                <a:gd name="T17" fmla="*/ 23 h 110"/>
                <a:gd name="T18" fmla="*/ 28 w 94"/>
                <a:gd name="T19" fmla="*/ 77 h 110"/>
                <a:gd name="T20" fmla="*/ 33 w 94"/>
                <a:gd name="T21" fmla="*/ 89 h 110"/>
                <a:gd name="T22" fmla="*/ 28 w 94"/>
                <a:gd name="T23" fmla="*/ 77 h 110"/>
                <a:gd name="T24" fmla="*/ 30 w 94"/>
                <a:gd name="T25" fmla="*/ 39 h 110"/>
                <a:gd name="T26" fmla="*/ 35 w 94"/>
                <a:gd name="T27" fmla="*/ 28 h 110"/>
                <a:gd name="T28" fmla="*/ 30 w 94"/>
                <a:gd name="T29" fmla="*/ 39 h 110"/>
                <a:gd name="T30" fmla="*/ 63 w 94"/>
                <a:gd name="T31" fmla="*/ 39 h 110"/>
                <a:gd name="T32" fmla="*/ 66 w 94"/>
                <a:gd name="T33" fmla="*/ 49 h 110"/>
                <a:gd name="T34" fmla="*/ 58 w 94"/>
                <a:gd name="T35" fmla="*/ 46 h 110"/>
                <a:gd name="T36" fmla="*/ 63 w 94"/>
                <a:gd name="T37" fmla="*/ 39 h 110"/>
                <a:gd name="T38" fmla="*/ 66 w 94"/>
                <a:gd name="T39" fmla="*/ 66 h 110"/>
                <a:gd name="T40" fmla="*/ 68 w 94"/>
                <a:gd name="T41" fmla="*/ 77 h 110"/>
                <a:gd name="T42" fmla="*/ 66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6" y="23"/>
                  </a:moveTo>
                  <a:cubicBezTo>
                    <a:pt x="69" y="0"/>
                    <a:pt x="8" y="2"/>
                    <a:pt x="2" y="39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8"/>
                    <a:pt x="22" y="107"/>
                    <a:pt x="25" y="107"/>
                  </a:cubicBezTo>
                  <a:cubicBezTo>
                    <a:pt x="26" y="107"/>
                    <a:pt x="26" y="107"/>
                    <a:pt x="26" y="107"/>
                  </a:cubicBezTo>
                  <a:cubicBezTo>
                    <a:pt x="29" y="106"/>
                    <a:pt x="30" y="107"/>
                    <a:pt x="31" y="107"/>
                  </a:cubicBezTo>
                  <a:cubicBezTo>
                    <a:pt x="40" y="110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8" y="77"/>
                  </a:moveTo>
                  <a:cubicBezTo>
                    <a:pt x="31" y="79"/>
                    <a:pt x="33" y="83"/>
                    <a:pt x="33" y="89"/>
                  </a:cubicBezTo>
                  <a:cubicBezTo>
                    <a:pt x="24" y="92"/>
                    <a:pt x="29" y="81"/>
                    <a:pt x="28" y="77"/>
                  </a:cubicBezTo>
                  <a:close/>
                  <a:moveTo>
                    <a:pt x="30" y="39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4"/>
                    <a:pt x="30" y="39"/>
                  </a:cubicBezTo>
                  <a:close/>
                  <a:moveTo>
                    <a:pt x="63" y="39"/>
                  </a:moveTo>
                  <a:cubicBezTo>
                    <a:pt x="66" y="39"/>
                    <a:pt x="65" y="45"/>
                    <a:pt x="66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9"/>
                  </a:cubicBezTo>
                  <a:close/>
                  <a:moveTo>
                    <a:pt x="66" y="66"/>
                  </a:moveTo>
                  <a:cubicBezTo>
                    <a:pt x="69" y="67"/>
                    <a:pt x="68" y="73"/>
                    <a:pt x="68" y="77"/>
                  </a:cubicBezTo>
                  <a:cubicBezTo>
                    <a:pt x="62" y="76"/>
                    <a:pt x="62" y="70"/>
                    <a:pt x="66" y="66"/>
                  </a:cubicBezTo>
                  <a:close/>
                </a:path>
              </a:pathLst>
            </a:custGeom>
            <a:solidFill>
              <a:srgbClr val="EDB2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0" name="Freeform 46">
              <a:extLst>
                <a:ext uri="{FF2B5EF4-FFF2-40B4-BE49-F238E27FC236}">
                  <a16:creationId xmlns:a16="http://schemas.microsoft.com/office/drawing/2014/main" id="{B03A9C7A-4A3E-4CDF-BC8F-27021E3BCB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25270" y="1021378"/>
              <a:ext cx="141451" cy="169628"/>
            </a:xfrm>
            <a:custGeom>
              <a:avLst/>
              <a:gdLst>
                <a:gd name="T0" fmla="*/ 85 w 94"/>
                <a:gd name="T1" fmla="*/ 23 h 110"/>
                <a:gd name="T2" fmla="*/ 1 w 94"/>
                <a:gd name="T3" fmla="*/ 39 h 110"/>
                <a:gd name="T4" fmla="*/ 17 w 94"/>
                <a:gd name="T5" fmla="*/ 107 h 110"/>
                <a:gd name="T6" fmla="*/ 24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0 w 94"/>
                <a:gd name="T15" fmla="*/ 99 h 110"/>
                <a:gd name="T16" fmla="*/ 85 w 94"/>
                <a:gd name="T17" fmla="*/ 23 h 110"/>
                <a:gd name="T18" fmla="*/ 27 w 94"/>
                <a:gd name="T19" fmla="*/ 77 h 110"/>
                <a:gd name="T20" fmla="*/ 32 w 94"/>
                <a:gd name="T21" fmla="*/ 89 h 110"/>
                <a:gd name="T22" fmla="*/ 27 w 94"/>
                <a:gd name="T23" fmla="*/ 77 h 110"/>
                <a:gd name="T24" fmla="*/ 29 w 94"/>
                <a:gd name="T25" fmla="*/ 39 h 110"/>
                <a:gd name="T26" fmla="*/ 34 w 94"/>
                <a:gd name="T27" fmla="*/ 28 h 110"/>
                <a:gd name="T28" fmla="*/ 29 w 94"/>
                <a:gd name="T29" fmla="*/ 39 h 110"/>
                <a:gd name="T30" fmla="*/ 62 w 94"/>
                <a:gd name="T31" fmla="*/ 39 h 110"/>
                <a:gd name="T32" fmla="*/ 65 w 94"/>
                <a:gd name="T33" fmla="*/ 49 h 110"/>
                <a:gd name="T34" fmla="*/ 57 w 94"/>
                <a:gd name="T35" fmla="*/ 46 h 110"/>
                <a:gd name="T36" fmla="*/ 62 w 94"/>
                <a:gd name="T37" fmla="*/ 39 h 110"/>
                <a:gd name="T38" fmla="*/ 65 w 94"/>
                <a:gd name="T39" fmla="*/ 66 h 110"/>
                <a:gd name="T40" fmla="*/ 67 w 94"/>
                <a:gd name="T41" fmla="*/ 77 h 110"/>
                <a:gd name="T42" fmla="*/ 65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5" y="23"/>
                  </a:moveTo>
                  <a:cubicBezTo>
                    <a:pt x="68" y="0"/>
                    <a:pt x="7" y="2"/>
                    <a:pt x="1" y="39"/>
                  </a:cubicBezTo>
                  <a:cubicBezTo>
                    <a:pt x="20" y="48"/>
                    <a:pt x="0" y="91"/>
                    <a:pt x="17" y="107"/>
                  </a:cubicBezTo>
                  <a:cubicBezTo>
                    <a:pt x="19" y="108"/>
                    <a:pt x="22" y="107"/>
                    <a:pt x="24" y="107"/>
                  </a:cubicBezTo>
                  <a:cubicBezTo>
                    <a:pt x="25" y="107"/>
                    <a:pt x="25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39" y="110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79" y="48"/>
                    <a:pt x="85" y="23"/>
                  </a:cubicBezTo>
                  <a:close/>
                  <a:moveTo>
                    <a:pt x="27" y="77"/>
                  </a:moveTo>
                  <a:cubicBezTo>
                    <a:pt x="31" y="79"/>
                    <a:pt x="32" y="83"/>
                    <a:pt x="32" y="89"/>
                  </a:cubicBezTo>
                  <a:cubicBezTo>
                    <a:pt x="23" y="92"/>
                    <a:pt x="28" y="81"/>
                    <a:pt x="27" y="77"/>
                  </a:cubicBezTo>
                  <a:close/>
                  <a:moveTo>
                    <a:pt x="29" y="39"/>
                  </a:moveTo>
                  <a:cubicBezTo>
                    <a:pt x="23" y="37"/>
                    <a:pt x="28" y="26"/>
                    <a:pt x="34" y="28"/>
                  </a:cubicBezTo>
                  <a:cubicBezTo>
                    <a:pt x="36" y="35"/>
                    <a:pt x="29" y="34"/>
                    <a:pt x="29" y="39"/>
                  </a:cubicBezTo>
                  <a:close/>
                  <a:moveTo>
                    <a:pt x="62" y="39"/>
                  </a:moveTo>
                  <a:cubicBezTo>
                    <a:pt x="66" y="39"/>
                    <a:pt x="64" y="45"/>
                    <a:pt x="65" y="49"/>
                  </a:cubicBezTo>
                  <a:cubicBezTo>
                    <a:pt x="63" y="47"/>
                    <a:pt x="61" y="46"/>
                    <a:pt x="57" y="46"/>
                  </a:cubicBezTo>
                  <a:cubicBezTo>
                    <a:pt x="58" y="43"/>
                    <a:pt x="62" y="42"/>
                    <a:pt x="62" y="39"/>
                  </a:cubicBezTo>
                  <a:close/>
                  <a:moveTo>
                    <a:pt x="65" y="66"/>
                  </a:moveTo>
                  <a:cubicBezTo>
                    <a:pt x="68" y="67"/>
                    <a:pt x="67" y="73"/>
                    <a:pt x="67" y="77"/>
                  </a:cubicBezTo>
                  <a:cubicBezTo>
                    <a:pt x="61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F7F5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1" name="Freeform 47">
              <a:extLst>
                <a:ext uri="{FF2B5EF4-FFF2-40B4-BE49-F238E27FC236}">
                  <a16:creationId xmlns:a16="http://schemas.microsoft.com/office/drawing/2014/main" id="{7D703A90-D5F2-470F-966A-13DE41FD87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54695" y="1028224"/>
              <a:ext cx="142015" cy="168500"/>
            </a:xfrm>
            <a:custGeom>
              <a:avLst/>
              <a:gdLst>
                <a:gd name="T0" fmla="*/ 85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0 w 94"/>
                <a:gd name="T15" fmla="*/ 99 h 109"/>
                <a:gd name="T16" fmla="*/ 85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7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5" y="23"/>
                  </a:moveTo>
                  <a:cubicBezTo>
                    <a:pt x="68" y="0"/>
                    <a:pt x="7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5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80" y="48"/>
                    <a:pt x="85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3" y="36"/>
                    <a:pt x="28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7" y="46"/>
                  </a:cubicBezTo>
                  <a:cubicBezTo>
                    <a:pt x="58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2" name="Freeform 48">
              <a:extLst>
                <a:ext uri="{FF2B5EF4-FFF2-40B4-BE49-F238E27FC236}">
                  <a16:creationId xmlns:a16="http://schemas.microsoft.com/office/drawing/2014/main" id="{5C16444E-CCBC-452B-8051-96194FA2B5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84513" y="1028224"/>
              <a:ext cx="141451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6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4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6"/>
                    <a:pt x="29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8" y="46"/>
                  </a:cubicBezTo>
                  <a:cubicBezTo>
                    <a:pt x="59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C1E9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3" name="Freeform 49">
              <a:extLst>
                <a:ext uri="{FF2B5EF4-FFF2-40B4-BE49-F238E27FC236}">
                  <a16:creationId xmlns:a16="http://schemas.microsoft.com/office/drawing/2014/main" id="{2568F16E-3DAB-4E77-9160-B56678ADEC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99967" y="1016000"/>
              <a:ext cx="142015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7 h 109"/>
                <a:gd name="T6" fmla="*/ 25 w 94"/>
                <a:gd name="T7" fmla="*/ 107 h 109"/>
                <a:gd name="T8" fmla="*/ 26 w 94"/>
                <a:gd name="T9" fmla="*/ 107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9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7"/>
                    <a:pt x="22" y="107"/>
                    <a:pt x="25" y="107"/>
                  </a:cubicBezTo>
                  <a:cubicBezTo>
                    <a:pt x="25" y="107"/>
                    <a:pt x="26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9"/>
                    <a:pt x="33" y="83"/>
                    <a:pt x="32" y="89"/>
                  </a:cubicBezTo>
                  <a:cubicBezTo>
                    <a:pt x="24" y="92"/>
                    <a:pt x="29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5"/>
                    <a:pt x="65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3"/>
                    <a:pt x="68" y="76"/>
                  </a:cubicBezTo>
                  <a:cubicBezTo>
                    <a:pt x="62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58C9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94" name="文本框 93">
            <a:extLst>
              <a:ext uri="{FF2B5EF4-FFF2-40B4-BE49-F238E27FC236}">
                <a16:creationId xmlns:a16="http://schemas.microsoft.com/office/drawing/2014/main" id="{23527E4D-EF6B-4920-8B3E-A51A1C0F3FC9}"/>
              </a:ext>
            </a:extLst>
          </p:cNvPr>
          <p:cNvSpPr txBox="1"/>
          <p:nvPr/>
        </p:nvSpPr>
        <p:spPr>
          <a:xfrm>
            <a:off x="4316429" y="457981"/>
            <a:ext cx="357662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4000" dirty="0" smtClean="0">
                <a:solidFill>
                  <a:schemeClr val="bg1"/>
                </a:solidFill>
                <a:cs typeface="+mn-ea"/>
                <a:sym typeface="+mn-lt"/>
              </a:rPr>
              <a:t>04 UBD – </a:t>
            </a:r>
            <a:r>
              <a:rPr lang="zh-TW" altLang="en-US" sz="4000" dirty="0" smtClean="0">
                <a:solidFill>
                  <a:schemeClr val="bg1"/>
                </a:solidFill>
                <a:cs typeface="+mn-ea"/>
                <a:sym typeface="+mn-lt"/>
              </a:rPr>
              <a:t>帳號</a:t>
            </a:r>
            <a:endParaRPr lang="zh-CN" altLang="en-US" sz="4000" dirty="0">
              <a:solidFill>
                <a:srgbClr val="FFC000"/>
              </a:solidFill>
              <a:cs typeface="+mn-ea"/>
              <a:sym typeface="+mn-lt"/>
            </a:endParaRPr>
          </a:p>
        </p:txBody>
      </p:sp>
      <p:sp>
        <p:nvSpPr>
          <p:cNvPr id="11" name="文本框 37">
            <a:extLst>
              <a:ext uri="{FF2B5EF4-FFF2-40B4-BE49-F238E27FC236}">
                <a16:creationId xmlns:a16="http://schemas.microsoft.com/office/drawing/2014/main" id="{BF75AC70-28E4-4D92-89E0-2A7E1281F666}"/>
              </a:ext>
            </a:extLst>
          </p:cNvPr>
          <p:cNvSpPr txBox="1"/>
          <p:nvPr/>
        </p:nvSpPr>
        <p:spPr>
          <a:xfrm>
            <a:off x="7294880" y="6262822"/>
            <a:ext cx="1008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cs typeface="+mn-ea"/>
                <a:sym typeface="+mn-lt"/>
              </a:rPr>
              <a:t>4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4" name="圓角矩形 13"/>
          <p:cNvSpPr/>
          <p:nvPr/>
        </p:nvSpPr>
        <p:spPr>
          <a:xfrm>
            <a:off x="2148328" y="2292057"/>
            <a:ext cx="3492271" cy="801344"/>
          </a:xfrm>
          <a:prstGeom prst="roundRect">
            <a:avLst>
              <a:gd name="adj" fmla="val 50000"/>
            </a:avLst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文本框 43">
            <a:extLst>
              <a:ext uri="{FF2B5EF4-FFF2-40B4-BE49-F238E27FC236}">
                <a16:creationId xmlns:a16="http://schemas.microsoft.com/office/drawing/2014/main" id="{7EE35F74-7107-40AB-86F5-1DE98A02B7C4}"/>
              </a:ext>
            </a:extLst>
          </p:cNvPr>
          <p:cNvSpPr txBox="1"/>
          <p:nvPr/>
        </p:nvSpPr>
        <p:spPr>
          <a:xfrm>
            <a:off x="8598225" y="1905469"/>
            <a:ext cx="3593775" cy="261840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/>
          </a:bodyPr>
          <a:lstStyle/>
          <a:p>
            <a:pPr>
              <a:lnSpc>
                <a:spcPct val="114000"/>
              </a:lnSpc>
            </a:pPr>
            <a:r>
              <a:rPr lang="zh-TW" altLang="en-US" sz="2400" dirty="0" smtClean="0">
                <a:solidFill>
                  <a:schemeClr val="bg1"/>
                </a:solidFill>
                <a:cs typeface="+mn-ea"/>
                <a:sym typeface="+mn-lt"/>
              </a:rPr>
              <a:t>虛擬機</a:t>
            </a:r>
            <a:r>
              <a:rPr lang="en-US" altLang="zh-TW" sz="2400" dirty="0" smtClean="0">
                <a:solidFill>
                  <a:schemeClr val="bg1"/>
                </a:solidFill>
                <a:cs typeface="+mn-ea"/>
                <a:sym typeface="+mn-lt"/>
              </a:rPr>
              <a:t>UB2020D-M01</a:t>
            </a:r>
          </a:p>
          <a:p>
            <a:pPr>
              <a:lnSpc>
                <a:spcPct val="114000"/>
              </a:lnSpc>
            </a:pPr>
            <a:r>
              <a:rPr lang="en-US" altLang="zh-TW" sz="2400" dirty="0" smtClean="0">
                <a:solidFill>
                  <a:schemeClr val="bg1"/>
                </a:solidFill>
                <a:cs typeface="+mn-ea"/>
                <a:sym typeface="+mn-lt"/>
              </a:rPr>
              <a:t>~</a:t>
            </a:r>
            <a:r>
              <a:rPr lang="zh-TW" altLang="en-US" sz="2400" dirty="0" smtClean="0">
                <a:solidFill>
                  <a:schemeClr val="bg1"/>
                </a:solidFill>
                <a:cs typeface="+mn-ea"/>
                <a:sym typeface="+mn-lt"/>
              </a:rPr>
              <a:t>家目錄下家壓縮</a:t>
            </a:r>
            <a:r>
              <a:rPr lang="en-US" altLang="zh-TW" sz="2400" dirty="0" smtClean="0">
                <a:solidFill>
                  <a:schemeClr val="bg1"/>
                </a:solidFill>
                <a:cs typeface="+mn-ea"/>
                <a:sym typeface="+mn-lt"/>
              </a:rPr>
              <a:t>.</a:t>
            </a:r>
            <a:r>
              <a:rPr lang="en-US" altLang="zh-TW" sz="2400" dirty="0" err="1" smtClean="0">
                <a:solidFill>
                  <a:schemeClr val="bg1"/>
                </a:solidFill>
                <a:cs typeface="+mn-ea"/>
                <a:sym typeface="+mn-lt"/>
              </a:rPr>
              <a:t>mywebzip</a:t>
            </a:r>
            <a:r>
              <a:rPr lang="zh-TW" altLang="en-US" sz="2400" dirty="0" smtClean="0">
                <a:solidFill>
                  <a:schemeClr val="bg1"/>
                </a:solidFill>
                <a:cs typeface="+mn-ea"/>
                <a:sym typeface="+mn-lt"/>
              </a:rPr>
              <a:t>檔</a:t>
            </a:r>
            <a:endParaRPr lang="en-US" altLang="zh-TW" sz="240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>
              <a:lnSpc>
                <a:spcPct val="114000"/>
              </a:lnSpc>
            </a:pPr>
            <a:endParaRPr lang="en-US" altLang="zh-TW" sz="240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>
              <a:lnSpc>
                <a:spcPct val="114000"/>
              </a:lnSpc>
            </a:pPr>
            <a:r>
              <a:rPr lang="en-US" altLang="zh-TW" sz="2400" dirty="0" smtClean="0">
                <a:solidFill>
                  <a:schemeClr val="bg1"/>
                </a:solidFill>
                <a:cs typeface="+mn-ea"/>
                <a:sym typeface="+mn-lt"/>
              </a:rPr>
              <a:t>Command:</a:t>
            </a:r>
          </a:p>
          <a:p>
            <a:pPr>
              <a:lnSpc>
                <a:spcPct val="114000"/>
              </a:lnSpc>
            </a:pPr>
            <a:r>
              <a:rPr lang="en-US" altLang="zh-TW" sz="2400" dirty="0">
                <a:solidFill>
                  <a:srgbClr val="FFFF00"/>
                </a:solidFill>
                <a:cs typeface="+mn-ea"/>
                <a:sym typeface="+mn-lt"/>
              </a:rPr>
              <a:t>u</a:t>
            </a:r>
            <a:r>
              <a:rPr lang="en-US" altLang="zh-TW" sz="2400" dirty="0" smtClean="0">
                <a:solidFill>
                  <a:srgbClr val="FFFF00"/>
                </a:solidFill>
                <a:cs typeface="+mn-ea"/>
                <a:sym typeface="+mn-lt"/>
              </a:rPr>
              <a:t>nzip myweb.zip</a:t>
            </a:r>
          </a:p>
        </p:txBody>
      </p:sp>
      <p:sp>
        <p:nvSpPr>
          <p:cNvPr id="16" name="文本框 43">
            <a:extLst>
              <a:ext uri="{FF2B5EF4-FFF2-40B4-BE49-F238E27FC236}">
                <a16:creationId xmlns:a16="http://schemas.microsoft.com/office/drawing/2014/main" id="{7EE35F74-7107-40AB-86F5-1DE98A02B7C4}"/>
              </a:ext>
            </a:extLst>
          </p:cNvPr>
          <p:cNvSpPr txBox="1"/>
          <p:nvPr/>
        </p:nvSpPr>
        <p:spPr>
          <a:xfrm>
            <a:off x="7893049" y="5020936"/>
            <a:ext cx="3593775" cy="47814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/>
          </a:bodyPr>
          <a:lstStyle/>
          <a:p>
            <a:pPr>
              <a:lnSpc>
                <a:spcPct val="114000"/>
              </a:lnSpc>
            </a:pPr>
            <a:r>
              <a:rPr lang="en-US" altLang="zh-CN" sz="2400" dirty="0" smtClean="0">
                <a:solidFill>
                  <a:schemeClr val="bg1"/>
                </a:solidFill>
                <a:cs typeface="+mn-ea"/>
                <a:sym typeface="+mn-lt"/>
              </a:rPr>
              <a:t>Tip:</a:t>
            </a:r>
            <a:endParaRPr lang="en-US" altLang="zh-CN" sz="2400" dirty="0" smtClean="0">
              <a:solidFill>
                <a:srgbClr val="FFFF00"/>
              </a:solidFill>
              <a:cs typeface="+mn-ea"/>
              <a:sym typeface="+mn-lt"/>
            </a:endParaRPr>
          </a:p>
        </p:txBody>
      </p:sp>
      <p:pic>
        <p:nvPicPr>
          <p:cNvPr id="4" name="圖片 3" descr="畫面剪輯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037" y="4644978"/>
            <a:ext cx="6458851" cy="1419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060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 xmlns:a16="http://schemas.microsoft.com/office/drawing/2014/main" xmlns:a14="http://schemas.microsoft.com/office/drawing/2010/main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组合 87">
            <a:extLst>
              <a:ext uri="{FF2B5EF4-FFF2-40B4-BE49-F238E27FC236}">
                <a16:creationId xmlns:a16="http://schemas.microsoft.com/office/drawing/2014/main" id="{E2249108-4EFE-45FD-BEE1-C43FD339EDC8}"/>
              </a:ext>
            </a:extLst>
          </p:cNvPr>
          <p:cNvGrpSpPr/>
          <p:nvPr/>
        </p:nvGrpSpPr>
        <p:grpSpPr>
          <a:xfrm>
            <a:off x="5371426" y="1305404"/>
            <a:ext cx="1449151" cy="180724"/>
            <a:chOff x="5392832" y="1016000"/>
            <a:chExt cx="1449150" cy="180724"/>
          </a:xfrm>
        </p:grpSpPr>
        <p:sp>
          <p:nvSpPr>
            <p:cNvPr id="89" name="Freeform 45">
              <a:extLst>
                <a:ext uri="{FF2B5EF4-FFF2-40B4-BE49-F238E27FC236}">
                  <a16:creationId xmlns:a16="http://schemas.microsoft.com/office/drawing/2014/main" id="{735A50D2-4EE9-4928-AA5B-2B1B311A06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92832" y="1021378"/>
              <a:ext cx="142015" cy="169628"/>
            </a:xfrm>
            <a:custGeom>
              <a:avLst/>
              <a:gdLst>
                <a:gd name="T0" fmla="*/ 86 w 94"/>
                <a:gd name="T1" fmla="*/ 23 h 110"/>
                <a:gd name="T2" fmla="*/ 2 w 94"/>
                <a:gd name="T3" fmla="*/ 39 h 110"/>
                <a:gd name="T4" fmla="*/ 17 w 94"/>
                <a:gd name="T5" fmla="*/ 107 h 110"/>
                <a:gd name="T6" fmla="*/ 25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1 w 94"/>
                <a:gd name="T15" fmla="*/ 99 h 110"/>
                <a:gd name="T16" fmla="*/ 86 w 94"/>
                <a:gd name="T17" fmla="*/ 23 h 110"/>
                <a:gd name="T18" fmla="*/ 28 w 94"/>
                <a:gd name="T19" fmla="*/ 77 h 110"/>
                <a:gd name="T20" fmla="*/ 33 w 94"/>
                <a:gd name="T21" fmla="*/ 89 h 110"/>
                <a:gd name="T22" fmla="*/ 28 w 94"/>
                <a:gd name="T23" fmla="*/ 77 h 110"/>
                <a:gd name="T24" fmla="*/ 30 w 94"/>
                <a:gd name="T25" fmla="*/ 39 h 110"/>
                <a:gd name="T26" fmla="*/ 35 w 94"/>
                <a:gd name="T27" fmla="*/ 28 h 110"/>
                <a:gd name="T28" fmla="*/ 30 w 94"/>
                <a:gd name="T29" fmla="*/ 39 h 110"/>
                <a:gd name="T30" fmla="*/ 63 w 94"/>
                <a:gd name="T31" fmla="*/ 39 h 110"/>
                <a:gd name="T32" fmla="*/ 66 w 94"/>
                <a:gd name="T33" fmla="*/ 49 h 110"/>
                <a:gd name="T34" fmla="*/ 58 w 94"/>
                <a:gd name="T35" fmla="*/ 46 h 110"/>
                <a:gd name="T36" fmla="*/ 63 w 94"/>
                <a:gd name="T37" fmla="*/ 39 h 110"/>
                <a:gd name="T38" fmla="*/ 66 w 94"/>
                <a:gd name="T39" fmla="*/ 66 h 110"/>
                <a:gd name="T40" fmla="*/ 68 w 94"/>
                <a:gd name="T41" fmla="*/ 77 h 110"/>
                <a:gd name="T42" fmla="*/ 66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6" y="23"/>
                  </a:moveTo>
                  <a:cubicBezTo>
                    <a:pt x="69" y="0"/>
                    <a:pt x="8" y="2"/>
                    <a:pt x="2" y="39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8"/>
                    <a:pt x="22" y="107"/>
                    <a:pt x="25" y="107"/>
                  </a:cubicBezTo>
                  <a:cubicBezTo>
                    <a:pt x="26" y="107"/>
                    <a:pt x="26" y="107"/>
                    <a:pt x="26" y="107"/>
                  </a:cubicBezTo>
                  <a:cubicBezTo>
                    <a:pt x="29" y="106"/>
                    <a:pt x="30" y="107"/>
                    <a:pt x="31" y="107"/>
                  </a:cubicBezTo>
                  <a:cubicBezTo>
                    <a:pt x="40" y="110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8" y="77"/>
                  </a:moveTo>
                  <a:cubicBezTo>
                    <a:pt x="31" y="79"/>
                    <a:pt x="33" y="83"/>
                    <a:pt x="33" y="89"/>
                  </a:cubicBezTo>
                  <a:cubicBezTo>
                    <a:pt x="24" y="92"/>
                    <a:pt x="29" y="81"/>
                    <a:pt x="28" y="77"/>
                  </a:cubicBezTo>
                  <a:close/>
                  <a:moveTo>
                    <a:pt x="30" y="39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4"/>
                    <a:pt x="30" y="39"/>
                  </a:cubicBezTo>
                  <a:close/>
                  <a:moveTo>
                    <a:pt x="63" y="39"/>
                  </a:moveTo>
                  <a:cubicBezTo>
                    <a:pt x="66" y="39"/>
                    <a:pt x="65" y="45"/>
                    <a:pt x="66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9"/>
                  </a:cubicBezTo>
                  <a:close/>
                  <a:moveTo>
                    <a:pt x="66" y="66"/>
                  </a:moveTo>
                  <a:cubicBezTo>
                    <a:pt x="69" y="67"/>
                    <a:pt x="68" y="73"/>
                    <a:pt x="68" y="77"/>
                  </a:cubicBezTo>
                  <a:cubicBezTo>
                    <a:pt x="62" y="76"/>
                    <a:pt x="62" y="70"/>
                    <a:pt x="66" y="66"/>
                  </a:cubicBezTo>
                  <a:close/>
                </a:path>
              </a:pathLst>
            </a:custGeom>
            <a:solidFill>
              <a:srgbClr val="EDB2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0" name="Freeform 46">
              <a:extLst>
                <a:ext uri="{FF2B5EF4-FFF2-40B4-BE49-F238E27FC236}">
                  <a16:creationId xmlns:a16="http://schemas.microsoft.com/office/drawing/2014/main" id="{B03A9C7A-4A3E-4CDF-BC8F-27021E3BCB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25270" y="1021378"/>
              <a:ext cx="141451" cy="169628"/>
            </a:xfrm>
            <a:custGeom>
              <a:avLst/>
              <a:gdLst>
                <a:gd name="T0" fmla="*/ 85 w 94"/>
                <a:gd name="T1" fmla="*/ 23 h 110"/>
                <a:gd name="T2" fmla="*/ 1 w 94"/>
                <a:gd name="T3" fmla="*/ 39 h 110"/>
                <a:gd name="T4" fmla="*/ 17 w 94"/>
                <a:gd name="T5" fmla="*/ 107 h 110"/>
                <a:gd name="T6" fmla="*/ 24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0 w 94"/>
                <a:gd name="T15" fmla="*/ 99 h 110"/>
                <a:gd name="T16" fmla="*/ 85 w 94"/>
                <a:gd name="T17" fmla="*/ 23 h 110"/>
                <a:gd name="T18" fmla="*/ 27 w 94"/>
                <a:gd name="T19" fmla="*/ 77 h 110"/>
                <a:gd name="T20" fmla="*/ 32 w 94"/>
                <a:gd name="T21" fmla="*/ 89 h 110"/>
                <a:gd name="T22" fmla="*/ 27 w 94"/>
                <a:gd name="T23" fmla="*/ 77 h 110"/>
                <a:gd name="T24" fmla="*/ 29 w 94"/>
                <a:gd name="T25" fmla="*/ 39 h 110"/>
                <a:gd name="T26" fmla="*/ 34 w 94"/>
                <a:gd name="T27" fmla="*/ 28 h 110"/>
                <a:gd name="T28" fmla="*/ 29 w 94"/>
                <a:gd name="T29" fmla="*/ 39 h 110"/>
                <a:gd name="T30" fmla="*/ 62 w 94"/>
                <a:gd name="T31" fmla="*/ 39 h 110"/>
                <a:gd name="T32" fmla="*/ 65 w 94"/>
                <a:gd name="T33" fmla="*/ 49 h 110"/>
                <a:gd name="T34" fmla="*/ 57 w 94"/>
                <a:gd name="T35" fmla="*/ 46 h 110"/>
                <a:gd name="T36" fmla="*/ 62 w 94"/>
                <a:gd name="T37" fmla="*/ 39 h 110"/>
                <a:gd name="T38" fmla="*/ 65 w 94"/>
                <a:gd name="T39" fmla="*/ 66 h 110"/>
                <a:gd name="T40" fmla="*/ 67 w 94"/>
                <a:gd name="T41" fmla="*/ 77 h 110"/>
                <a:gd name="T42" fmla="*/ 65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5" y="23"/>
                  </a:moveTo>
                  <a:cubicBezTo>
                    <a:pt x="68" y="0"/>
                    <a:pt x="7" y="2"/>
                    <a:pt x="1" y="39"/>
                  </a:cubicBezTo>
                  <a:cubicBezTo>
                    <a:pt x="20" y="48"/>
                    <a:pt x="0" y="91"/>
                    <a:pt x="17" y="107"/>
                  </a:cubicBezTo>
                  <a:cubicBezTo>
                    <a:pt x="19" y="108"/>
                    <a:pt x="22" y="107"/>
                    <a:pt x="24" y="107"/>
                  </a:cubicBezTo>
                  <a:cubicBezTo>
                    <a:pt x="25" y="107"/>
                    <a:pt x="25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39" y="110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79" y="48"/>
                    <a:pt x="85" y="23"/>
                  </a:cubicBezTo>
                  <a:close/>
                  <a:moveTo>
                    <a:pt x="27" y="77"/>
                  </a:moveTo>
                  <a:cubicBezTo>
                    <a:pt x="31" y="79"/>
                    <a:pt x="32" y="83"/>
                    <a:pt x="32" y="89"/>
                  </a:cubicBezTo>
                  <a:cubicBezTo>
                    <a:pt x="23" y="92"/>
                    <a:pt x="28" y="81"/>
                    <a:pt x="27" y="77"/>
                  </a:cubicBezTo>
                  <a:close/>
                  <a:moveTo>
                    <a:pt x="29" y="39"/>
                  </a:moveTo>
                  <a:cubicBezTo>
                    <a:pt x="23" y="37"/>
                    <a:pt x="28" y="26"/>
                    <a:pt x="34" y="28"/>
                  </a:cubicBezTo>
                  <a:cubicBezTo>
                    <a:pt x="36" y="35"/>
                    <a:pt x="29" y="34"/>
                    <a:pt x="29" y="39"/>
                  </a:cubicBezTo>
                  <a:close/>
                  <a:moveTo>
                    <a:pt x="62" y="39"/>
                  </a:moveTo>
                  <a:cubicBezTo>
                    <a:pt x="66" y="39"/>
                    <a:pt x="64" y="45"/>
                    <a:pt x="65" y="49"/>
                  </a:cubicBezTo>
                  <a:cubicBezTo>
                    <a:pt x="63" y="47"/>
                    <a:pt x="61" y="46"/>
                    <a:pt x="57" y="46"/>
                  </a:cubicBezTo>
                  <a:cubicBezTo>
                    <a:pt x="58" y="43"/>
                    <a:pt x="62" y="42"/>
                    <a:pt x="62" y="39"/>
                  </a:cubicBezTo>
                  <a:close/>
                  <a:moveTo>
                    <a:pt x="65" y="66"/>
                  </a:moveTo>
                  <a:cubicBezTo>
                    <a:pt x="68" y="67"/>
                    <a:pt x="67" y="73"/>
                    <a:pt x="67" y="77"/>
                  </a:cubicBezTo>
                  <a:cubicBezTo>
                    <a:pt x="61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F7F5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1" name="Freeform 47">
              <a:extLst>
                <a:ext uri="{FF2B5EF4-FFF2-40B4-BE49-F238E27FC236}">
                  <a16:creationId xmlns:a16="http://schemas.microsoft.com/office/drawing/2014/main" id="{7D703A90-D5F2-470F-966A-13DE41FD87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54695" y="1028224"/>
              <a:ext cx="142015" cy="168500"/>
            </a:xfrm>
            <a:custGeom>
              <a:avLst/>
              <a:gdLst>
                <a:gd name="T0" fmla="*/ 85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0 w 94"/>
                <a:gd name="T15" fmla="*/ 99 h 109"/>
                <a:gd name="T16" fmla="*/ 85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7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5" y="23"/>
                  </a:moveTo>
                  <a:cubicBezTo>
                    <a:pt x="68" y="0"/>
                    <a:pt x="7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5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80" y="48"/>
                    <a:pt x="85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3" y="36"/>
                    <a:pt x="28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7" y="46"/>
                  </a:cubicBezTo>
                  <a:cubicBezTo>
                    <a:pt x="58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2" name="Freeform 48">
              <a:extLst>
                <a:ext uri="{FF2B5EF4-FFF2-40B4-BE49-F238E27FC236}">
                  <a16:creationId xmlns:a16="http://schemas.microsoft.com/office/drawing/2014/main" id="{5C16444E-CCBC-452B-8051-96194FA2B5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84513" y="1028224"/>
              <a:ext cx="141451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6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4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6"/>
                    <a:pt x="29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8" y="46"/>
                  </a:cubicBezTo>
                  <a:cubicBezTo>
                    <a:pt x="59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C1E9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3" name="Freeform 49">
              <a:extLst>
                <a:ext uri="{FF2B5EF4-FFF2-40B4-BE49-F238E27FC236}">
                  <a16:creationId xmlns:a16="http://schemas.microsoft.com/office/drawing/2014/main" id="{2568F16E-3DAB-4E77-9160-B56678ADEC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99967" y="1016000"/>
              <a:ext cx="142015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7 h 109"/>
                <a:gd name="T6" fmla="*/ 25 w 94"/>
                <a:gd name="T7" fmla="*/ 107 h 109"/>
                <a:gd name="T8" fmla="*/ 26 w 94"/>
                <a:gd name="T9" fmla="*/ 107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9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7"/>
                    <a:pt x="22" y="107"/>
                    <a:pt x="25" y="107"/>
                  </a:cubicBezTo>
                  <a:cubicBezTo>
                    <a:pt x="25" y="107"/>
                    <a:pt x="26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9"/>
                    <a:pt x="33" y="83"/>
                    <a:pt x="32" y="89"/>
                  </a:cubicBezTo>
                  <a:cubicBezTo>
                    <a:pt x="24" y="92"/>
                    <a:pt x="29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5"/>
                    <a:pt x="65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3"/>
                    <a:pt x="68" y="76"/>
                  </a:cubicBezTo>
                  <a:cubicBezTo>
                    <a:pt x="62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58C9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94" name="文本框 93">
            <a:extLst>
              <a:ext uri="{FF2B5EF4-FFF2-40B4-BE49-F238E27FC236}">
                <a16:creationId xmlns:a16="http://schemas.microsoft.com/office/drawing/2014/main" id="{23527E4D-EF6B-4920-8B3E-A51A1C0F3FC9}"/>
              </a:ext>
            </a:extLst>
          </p:cNvPr>
          <p:cNvSpPr txBox="1"/>
          <p:nvPr/>
        </p:nvSpPr>
        <p:spPr>
          <a:xfrm>
            <a:off x="3105361" y="457981"/>
            <a:ext cx="599875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4000" dirty="0" smtClean="0">
                <a:solidFill>
                  <a:schemeClr val="bg1"/>
                </a:solidFill>
                <a:cs typeface="+mn-ea"/>
                <a:sym typeface="+mn-lt"/>
              </a:rPr>
              <a:t>04 UBD –</a:t>
            </a:r>
            <a:r>
              <a:rPr lang="zh-TW" altLang="en-US" sz="4000" dirty="0" smtClean="0">
                <a:solidFill>
                  <a:schemeClr val="bg1"/>
                </a:solidFill>
                <a:cs typeface="+mn-ea"/>
                <a:sym typeface="+mn-lt"/>
              </a:rPr>
              <a:t>推網頁到伺服器</a:t>
            </a:r>
            <a:endParaRPr lang="zh-CN" altLang="en-US" sz="4000" dirty="0">
              <a:solidFill>
                <a:srgbClr val="FFC000"/>
              </a:solidFill>
              <a:cs typeface="+mn-ea"/>
              <a:sym typeface="+mn-lt"/>
            </a:endParaRPr>
          </a:p>
        </p:txBody>
      </p:sp>
      <p:sp>
        <p:nvSpPr>
          <p:cNvPr id="11" name="文本框 37">
            <a:extLst>
              <a:ext uri="{FF2B5EF4-FFF2-40B4-BE49-F238E27FC236}">
                <a16:creationId xmlns:a16="http://schemas.microsoft.com/office/drawing/2014/main" id="{BF75AC70-28E4-4D92-89E0-2A7E1281F666}"/>
              </a:ext>
            </a:extLst>
          </p:cNvPr>
          <p:cNvSpPr txBox="1"/>
          <p:nvPr/>
        </p:nvSpPr>
        <p:spPr>
          <a:xfrm>
            <a:off x="6790459" y="6150114"/>
            <a:ext cx="1008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cs typeface="+mn-ea"/>
                <a:sym typeface="+mn-lt"/>
              </a:rPr>
              <a:t>4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10025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 xmlns:a16="http://schemas.microsoft.com/office/drawing/2014/main" xmlns:a14="http://schemas.microsoft.com/office/drawing/2010/main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组合 87">
            <a:extLst>
              <a:ext uri="{FF2B5EF4-FFF2-40B4-BE49-F238E27FC236}">
                <a16:creationId xmlns:a16="http://schemas.microsoft.com/office/drawing/2014/main" id="{E2249108-4EFE-45FD-BEE1-C43FD339EDC8}"/>
              </a:ext>
            </a:extLst>
          </p:cNvPr>
          <p:cNvGrpSpPr/>
          <p:nvPr/>
        </p:nvGrpSpPr>
        <p:grpSpPr>
          <a:xfrm>
            <a:off x="5371426" y="1305404"/>
            <a:ext cx="1449151" cy="180724"/>
            <a:chOff x="5392832" y="1016000"/>
            <a:chExt cx="1449150" cy="180724"/>
          </a:xfrm>
        </p:grpSpPr>
        <p:sp>
          <p:nvSpPr>
            <p:cNvPr id="89" name="Freeform 45">
              <a:extLst>
                <a:ext uri="{FF2B5EF4-FFF2-40B4-BE49-F238E27FC236}">
                  <a16:creationId xmlns:a16="http://schemas.microsoft.com/office/drawing/2014/main" id="{735A50D2-4EE9-4928-AA5B-2B1B311A06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92832" y="1021378"/>
              <a:ext cx="142015" cy="169628"/>
            </a:xfrm>
            <a:custGeom>
              <a:avLst/>
              <a:gdLst>
                <a:gd name="T0" fmla="*/ 86 w 94"/>
                <a:gd name="T1" fmla="*/ 23 h 110"/>
                <a:gd name="T2" fmla="*/ 2 w 94"/>
                <a:gd name="T3" fmla="*/ 39 h 110"/>
                <a:gd name="T4" fmla="*/ 17 w 94"/>
                <a:gd name="T5" fmla="*/ 107 h 110"/>
                <a:gd name="T6" fmla="*/ 25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1 w 94"/>
                <a:gd name="T15" fmla="*/ 99 h 110"/>
                <a:gd name="T16" fmla="*/ 86 w 94"/>
                <a:gd name="T17" fmla="*/ 23 h 110"/>
                <a:gd name="T18" fmla="*/ 28 w 94"/>
                <a:gd name="T19" fmla="*/ 77 h 110"/>
                <a:gd name="T20" fmla="*/ 33 w 94"/>
                <a:gd name="T21" fmla="*/ 89 h 110"/>
                <a:gd name="T22" fmla="*/ 28 w 94"/>
                <a:gd name="T23" fmla="*/ 77 h 110"/>
                <a:gd name="T24" fmla="*/ 30 w 94"/>
                <a:gd name="T25" fmla="*/ 39 h 110"/>
                <a:gd name="T26" fmla="*/ 35 w 94"/>
                <a:gd name="T27" fmla="*/ 28 h 110"/>
                <a:gd name="T28" fmla="*/ 30 w 94"/>
                <a:gd name="T29" fmla="*/ 39 h 110"/>
                <a:gd name="T30" fmla="*/ 63 w 94"/>
                <a:gd name="T31" fmla="*/ 39 h 110"/>
                <a:gd name="T32" fmla="*/ 66 w 94"/>
                <a:gd name="T33" fmla="*/ 49 h 110"/>
                <a:gd name="T34" fmla="*/ 58 w 94"/>
                <a:gd name="T35" fmla="*/ 46 h 110"/>
                <a:gd name="T36" fmla="*/ 63 w 94"/>
                <a:gd name="T37" fmla="*/ 39 h 110"/>
                <a:gd name="T38" fmla="*/ 66 w 94"/>
                <a:gd name="T39" fmla="*/ 66 h 110"/>
                <a:gd name="T40" fmla="*/ 68 w 94"/>
                <a:gd name="T41" fmla="*/ 77 h 110"/>
                <a:gd name="T42" fmla="*/ 66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6" y="23"/>
                  </a:moveTo>
                  <a:cubicBezTo>
                    <a:pt x="69" y="0"/>
                    <a:pt x="8" y="2"/>
                    <a:pt x="2" y="39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8"/>
                    <a:pt x="22" y="107"/>
                    <a:pt x="25" y="107"/>
                  </a:cubicBezTo>
                  <a:cubicBezTo>
                    <a:pt x="26" y="107"/>
                    <a:pt x="26" y="107"/>
                    <a:pt x="26" y="107"/>
                  </a:cubicBezTo>
                  <a:cubicBezTo>
                    <a:pt x="29" y="106"/>
                    <a:pt x="30" y="107"/>
                    <a:pt x="31" y="107"/>
                  </a:cubicBezTo>
                  <a:cubicBezTo>
                    <a:pt x="40" y="110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8" y="77"/>
                  </a:moveTo>
                  <a:cubicBezTo>
                    <a:pt x="31" y="79"/>
                    <a:pt x="33" y="83"/>
                    <a:pt x="33" y="89"/>
                  </a:cubicBezTo>
                  <a:cubicBezTo>
                    <a:pt x="24" y="92"/>
                    <a:pt x="29" y="81"/>
                    <a:pt x="28" y="77"/>
                  </a:cubicBezTo>
                  <a:close/>
                  <a:moveTo>
                    <a:pt x="30" y="39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4"/>
                    <a:pt x="30" y="39"/>
                  </a:cubicBezTo>
                  <a:close/>
                  <a:moveTo>
                    <a:pt x="63" y="39"/>
                  </a:moveTo>
                  <a:cubicBezTo>
                    <a:pt x="66" y="39"/>
                    <a:pt x="65" y="45"/>
                    <a:pt x="66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9"/>
                  </a:cubicBezTo>
                  <a:close/>
                  <a:moveTo>
                    <a:pt x="66" y="66"/>
                  </a:moveTo>
                  <a:cubicBezTo>
                    <a:pt x="69" y="67"/>
                    <a:pt x="68" y="73"/>
                    <a:pt x="68" y="77"/>
                  </a:cubicBezTo>
                  <a:cubicBezTo>
                    <a:pt x="62" y="76"/>
                    <a:pt x="62" y="70"/>
                    <a:pt x="66" y="66"/>
                  </a:cubicBezTo>
                  <a:close/>
                </a:path>
              </a:pathLst>
            </a:custGeom>
            <a:solidFill>
              <a:srgbClr val="EDB2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0" name="Freeform 46">
              <a:extLst>
                <a:ext uri="{FF2B5EF4-FFF2-40B4-BE49-F238E27FC236}">
                  <a16:creationId xmlns:a16="http://schemas.microsoft.com/office/drawing/2014/main" id="{B03A9C7A-4A3E-4CDF-BC8F-27021E3BCB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25270" y="1021378"/>
              <a:ext cx="141451" cy="169628"/>
            </a:xfrm>
            <a:custGeom>
              <a:avLst/>
              <a:gdLst>
                <a:gd name="T0" fmla="*/ 85 w 94"/>
                <a:gd name="T1" fmla="*/ 23 h 110"/>
                <a:gd name="T2" fmla="*/ 1 w 94"/>
                <a:gd name="T3" fmla="*/ 39 h 110"/>
                <a:gd name="T4" fmla="*/ 17 w 94"/>
                <a:gd name="T5" fmla="*/ 107 h 110"/>
                <a:gd name="T6" fmla="*/ 24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0 w 94"/>
                <a:gd name="T15" fmla="*/ 99 h 110"/>
                <a:gd name="T16" fmla="*/ 85 w 94"/>
                <a:gd name="T17" fmla="*/ 23 h 110"/>
                <a:gd name="T18" fmla="*/ 27 w 94"/>
                <a:gd name="T19" fmla="*/ 77 h 110"/>
                <a:gd name="T20" fmla="*/ 32 w 94"/>
                <a:gd name="T21" fmla="*/ 89 h 110"/>
                <a:gd name="T22" fmla="*/ 27 w 94"/>
                <a:gd name="T23" fmla="*/ 77 h 110"/>
                <a:gd name="T24" fmla="*/ 29 w 94"/>
                <a:gd name="T25" fmla="*/ 39 h 110"/>
                <a:gd name="T26" fmla="*/ 34 w 94"/>
                <a:gd name="T27" fmla="*/ 28 h 110"/>
                <a:gd name="T28" fmla="*/ 29 w 94"/>
                <a:gd name="T29" fmla="*/ 39 h 110"/>
                <a:gd name="T30" fmla="*/ 62 w 94"/>
                <a:gd name="T31" fmla="*/ 39 h 110"/>
                <a:gd name="T32" fmla="*/ 65 w 94"/>
                <a:gd name="T33" fmla="*/ 49 h 110"/>
                <a:gd name="T34" fmla="*/ 57 w 94"/>
                <a:gd name="T35" fmla="*/ 46 h 110"/>
                <a:gd name="T36" fmla="*/ 62 w 94"/>
                <a:gd name="T37" fmla="*/ 39 h 110"/>
                <a:gd name="T38" fmla="*/ 65 w 94"/>
                <a:gd name="T39" fmla="*/ 66 h 110"/>
                <a:gd name="T40" fmla="*/ 67 w 94"/>
                <a:gd name="T41" fmla="*/ 77 h 110"/>
                <a:gd name="T42" fmla="*/ 65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5" y="23"/>
                  </a:moveTo>
                  <a:cubicBezTo>
                    <a:pt x="68" y="0"/>
                    <a:pt x="7" y="2"/>
                    <a:pt x="1" y="39"/>
                  </a:cubicBezTo>
                  <a:cubicBezTo>
                    <a:pt x="20" y="48"/>
                    <a:pt x="0" y="91"/>
                    <a:pt x="17" y="107"/>
                  </a:cubicBezTo>
                  <a:cubicBezTo>
                    <a:pt x="19" y="108"/>
                    <a:pt x="22" y="107"/>
                    <a:pt x="24" y="107"/>
                  </a:cubicBezTo>
                  <a:cubicBezTo>
                    <a:pt x="25" y="107"/>
                    <a:pt x="25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39" y="110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79" y="48"/>
                    <a:pt x="85" y="23"/>
                  </a:cubicBezTo>
                  <a:close/>
                  <a:moveTo>
                    <a:pt x="27" y="77"/>
                  </a:moveTo>
                  <a:cubicBezTo>
                    <a:pt x="31" y="79"/>
                    <a:pt x="32" y="83"/>
                    <a:pt x="32" y="89"/>
                  </a:cubicBezTo>
                  <a:cubicBezTo>
                    <a:pt x="23" y="92"/>
                    <a:pt x="28" y="81"/>
                    <a:pt x="27" y="77"/>
                  </a:cubicBezTo>
                  <a:close/>
                  <a:moveTo>
                    <a:pt x="29" y="39"/>
                  </a:moveTo>
                  <a:cubicBezTo>
                    <a:pt x="23" y="37"/>
                    <a:pt x="28" y="26"/>
                    <a:pt x="34" y="28"/>
                  </a:cubicBezTo>
                  <a:cubicBezTo>
                    <a:pt x="36" y="35"/>
                    <a:pt x="29" y="34"/>
                    <a:pt x="29" y="39"/>
                  </a:cubicBezTo>
                  <a:close/>
                  <a:moveTo>
                    <a:pt x="62" y="39"/>
                  </a:moveTo>
                  <a:cubicBezTo>
                    <a:pt x="66" y="39"/>
                    <a:pt x="64" y="45"/>
                    <a:pt x="65" y="49"/>
                  </a:cubicBezTo>
                  <a:cubicBezTo>
                    <a:pt x="63" y="47"/>
                    <a:pt x="61" y="46"/>
                    <a:pt x="57" y="46"/>
                  </a:cubicBezTo>
                  <a:cubicBezTo>
                    <a:pt x="58" y="43"/>
                    <a:pt x="62" y="42"/>
                    <a:pt x="62" y="39"/>
                  </a:cubicBezTo>
                  <a:close/>
                  <a:moveTo>
                    <a:pt x="65" y="66"/>
                  </a:moveTo>
                  <a:cubicBezTo>
                    <a:pt x="68" y="67"/>
                    <a:pt x="67" y="73"/>
                    <a:pt x="67" y="77"/>
                  </a:cubicBezTo>
                  <a:cubicBezTo>
                    <a:pt x="61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F7F5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1" name="Freeform 47">
              <a:extLst>
                <a:ext uri="{FF2B5EF4-FFF2-40B4-BE49-F238E27FC236}">
                  <a16:creationId xmlns:a16="http://schemas.microsoft.com/office/drawing/2014/main" id="{7D703A90-D5F2-470F-966A-13DE41FD87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54695" y="1028224"/>
              <a:ext cx="142015" cy="168500"/>
            </a:xfrm>
            <a:custGeom>
              <a:avLst/>
              <a:gdLst>
                <a:gd name="T0" fmla="*/ 85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0 w 94"/>
                <a:gd name="T15" fmla="*/ 99 h 109"/>
                <a:gd name="T16" fmla="*/ 85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7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5" y="23"/>
                  </a:moveTo>
                  <a:cubicBezTo>
                    <a:pt x="68" y="0"/>
                    <a:pt x="7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5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80" y="48"/>
                    <a:pt x="85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3" y="36"/>
                    <a:pt x="28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7" y="46"/>
                  </a:cubicBezTo>
                  <a:cubicBezTo>
                    <a:pt x="58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2" name="Freeform 48">
              <a:extLst>
                <a:ext uri="{FF2B5EF4-FFF2-40B4-BE49-F238E27FC236}">
                  <a16:creationId xmlns:a16="http://schemas.microsoft.com/office/drawing/2014/main" id="{5C16444E-CCBC-452B-8051-96194FA2B5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84513" y="1028224"/>
              <a:ext cx="141451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6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4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6"/>
                    <a:pt x="29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8" y="46"/>
                  </a:cubicBezTo>
                  <a:cubicBezTo>
                    <a:pt x="59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C1E9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3" name="Freeform 49">
              <a:extLst>
                <a:ext uri="{FF2B5EF4-FFF2-40B4-BE49-F238E27FC236}">
                  <a16:creationId xmlns:a16="http://schemas.microsoft.com/office/drawing/2014/main" id="{2568F16E-3DAB-4E77-9160-B56678ADEC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99967" y="1016000"/>
              <a:ext cx="142015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7 h 109"/>
                <a:gd name="T6" fmla="*/ 25 w 94"/>
                <a:gd name="T7" fmla="*/ 107 h 109"/>
                <a:gd name="T8" fmla="*/ 26 w 94"/>
                <a:gd name="T9" fmla="*/ 107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9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7"/>
                    <a:pt x="22" y="107"/>
                    <a:pt x="25" y="107"/>
                  </a:cubicBezTo>
                  <a:cubicBezTo>
                    <a:pt x="25" y="107"/>
                    <a:pt x="26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9"/>
                    <a:pt x="33" y="83"/>
                    <a:pt x="32" y="89"/>
                  </a:cubicBezTo>
                  <a:cubicBezTo>
                    <a:pt x="24" y="92"/>
                    <a:pt x="29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5"/>
                    <a:pt x="65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3"/>
                    <a:pt x="68" y="76"/>
                  </a:cubicBezTo>
                  <a:cubicBezTo>
                    <a:pt x="62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58C9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94" name="文本框 93">
            <a:extLst>
              <a:ext uri="{FF2B5EF4-FFF2-40B4-BE49-F238E27FC236}">
                <a16:creationId xmlns:a16="http://schemas.microsoft.com/office/drawing/2014/main" id="{23527E4D-EF6B-4920-8B3E-A51A1C0F3FC9}"/>
              </a:ext>
            </a:extLst>
          </p:cNvPr>
          <p:cNvSpPr txBox="1"/>
          <p:nvPr/>
        </p:nvSpPr>
        <p:spPr>
          <a:xfrm>
            <a:off x="4316429" y="457981"/>
            <a:ext cx="357662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4000" dirty="0" smtClean="0">
                <a:solidFill>
                  <a:schemeClr val="bg1"/>
                </a:solidFill>
                <a:cs typeface="+mn-ea"/>
                <a:sym typeface="+mn-lt"/>
              </a:rPr>
              <a:t>04 UBD – </a:t>
            </a:r>
            <a:r>
              <a:rPr lang="zh-TW" altLang="en-US" sz="4000" dirty="0" smtClean="0">
                <a:solidFill>
                  <a:schemeClr val="bg1"/>
                </a:solidFill>
                <a:cs typeface="+mn-ea"/>
                <a:sym typeface="+mn-lt"/>
              </a:rPr>
              <a:t>帳號</a:t>
            </a:r>
            <a:endParaRPr lang="zh-CN" altLang="en-US" sz="4000" dirty="0">
              <a:solidFill>
                <a:srgbClr val="FFC000"/>
              </a:solidFill>
              <a:cs typeface="+mn-ea"/>
              <a:sym typeface="+mn-lt"/>
            </a:endParaRPr>
          </a:p>
        </p:txBody>
      </p:sp>
      <p:sp>
        <p:nvSpPr>
          <p:cNvPr id="11" name="文本框 37">
            <a:extLst>
              <a:ext uri="{FF2B5EF4-FFF2-40B4-BE49-F238E27FC236}">
                <a16:creationId xmlns:a16="http://schemas.microsoft.com/office/drawing/2014/main" id="{BF75AC70-28E4-4D92-89E0-2A7E1281F666}"/>
              </a:ext>
            </a:extLst>
          </p:cNvPr>
          <p:cNvSpPr txBox="1"/>
          <p:nvPr/>
        </p:nvSpPr>
        <p:spPr>
          <a:xfrm>
            <a:off x="7294880" y="6262822"/>
            <a:ext cx="1008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cs typeface="+mn-ea"/>
                <a:sym typeface="+mn-lt"/>
              </a:rPr>
              <a:t>4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4" name="圓角矩形 13"/>
          <p:cNvSpPr/>
          <p:nvPr/>
        </p:nvSpPr>
        <p:spPr>
          <a:xfrm>
            <a:off x="1695777" y="853493"/>
            <a:ext cx="1737417" cy="313827"/>
          </a:xfrm>
          <a:prstGeom prst="roundRect">
            <a:avLst>
              <a:gd name="adj" fmla="val 50000"/>
            </a:avLst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文本框 43">
            <a:extLst>
              <a:ext uri="{FF2B5EF4-FFF2-40B4-BE49-F238E27FC236}">
                <a16:creationId xmlns:a16="http://schemas.microsoft.com/office/drawing/2014/main" id="{7EE35F74-7107-40AB-86F5-1DE98A02B7C4}"/>
              </a:ext>
            </a:extLst>
          </p:cNvPr>
          <p:cNvSpPr txBox="1"/>
          <p:nvPr/>
        </p:nvSpPr>
        <p:spPr>
          <a:xfrm>
            <a:off x="7799299" y="1813746"/>
            <a:ext cx="3593775" cy="261840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/>
          </a:bodyPr>
          <a:lstStyle/>
          <a:p>
            <a:pPr>
              <a:lnSpc>
                <a:spcPct val="114000"/>
              </a:lnSpc>
            </a:pPr>
            <a:r>
              <a:rPr lang="zh-TW" altLang="en-US" sz="2400" dirty="0" smtClean="0">
                <a:solidFill>
                  <a:schemeClr val="bg1"/>
                </a:solidFill>
                <a:cs typeface="+mn-ea"/>
                <a:sym typeface="+mn-lt"/>
              </a:rPr>
              <a:t>虛擬機</a:t>
            </a:r>
            <a:r>
              <a:rPr lang="en-US" altLang="zh-TW" sz="2400" dirty="0" smtClean="0">
                <a:solidFill>
                  <a:schemeClr val="bg1"/>
                </a:solidFill>
                <a:cs typeface="+mn-ea"/>
                <a:sym typeface="+mn-lt"/>
              </a:rPr>
              <a:t>UB2020D-M01</a:t>
            </a:r>
          </a:p>
          <a:p>
            <a:pPr>
              <a:lnSpc>
                <a:spcPct val="114000"/>
              </a:lnSpc>
            </a:pPr>
            <a:r>
              <a:rPr lang="zh-TW" altLang="en-US" sz="2400" dirty="0" smtClean="0">
                <a:solidFill>
                  <a:schemeClr val="bg1"/>
                </a:solidFill>
                <a:cs typeface="+mn-ea"/>
                <a:sym typeface="+mn-lt"/>
              </a:rPr>
              <a:t>建</a:t>
            </a:r>
            <a:r>
              <a:rPr lang="zh-TW" altLang="en-US" sz="2400" dirty="0">
                <a:solidFill>
                  <a:schemeClr val="bg1"/>
                </a:solidFill>
                <a:cs typeface="+mn-ea"/>
                <a:sym typeface="+mn-lt"/>
              </a:rPr>
              <a:t>要推網頁</a:t>
            </a:r>
            <a:r>
              <a:rPr lang="zh-TW" altLang="en-US" sz="2400" dirty="0" smtClean="0">
                <a:solidFill>
                  <a:schemeClr val="bg1"/>
                </a:solidFill>
                <a:cs typeface="+mn-ea"/>
                <a:sym typeface="+mn-lt"/>
              </a:rPr>
              <a:t>的</a:t>
            </a:r>
            <a:r>
              <a:rPr lang="en-US" altLang="zh-TW" sz="2400" dirty="0" err="1" smtClean="0">
                <a:solidFill>
                  <a:schemeClr val="bg1"/>
                </a:solidFill>
                <a:cs typeface="+mn-ea"/>
                <a:sym typeface="+mn-lt"/>
              </a:rPr>
              <a:t>myweby</a:t>
            </a:r>
            <a:r>
              <a:rPr lang="zh-TW" altLang="en-US" sz="2400" dirty="0">
                <a:solidFill>
                  <a:schemeClr val="bg1"/>
                </a:solidFill>
                <a:cs typeface="+mn-ea"/>
                <a:sym typeface="+mn-lt"/>
              </a:rPr>
              <a:t>資料夾</a:t>
            </a:r>
            <a:endParaRPr lang="en-US" altLang="zh-CN" sz="240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>
              <a:lnSpc>
                <a:spcPct val="114000"/>
              </a:lnSpc>
            </a:pPr>
            <a:endParaRPr lang="en-US" altLang="zh-CN" sz="2400" dirty="0">
              <a:solidFill>
                <a:schemeClr val="bg1"/>
              </a:solidFill>
              <a:cs typeface="+mn-ea"/>
              <a:sym typeface="+mn-lt"/>
            </a:endParaRPr>
          </a:p>
          <a:p>
            <a:pPr>
              <a:lnSpc>
                <a:spcPct val="114000"/>
              </a:lnSpc>
            </a:pPr>
            <a:r>
              <a:rPr lang="en-US" altLang="zh-CN" sz="2400" dirty="0" smtClean="0">
                <a:solidFill>
                  <a:schemeClr val="bg1"/>
                </a:solidFill>
                <a:cs typeface="+mn-ea"/>
                <a:sym typeface="+mn-lt"/>
              </a:rPr>
              <a:t>Command:</a:t>
            </a:r>
            <a:endParaRPr lang="en-US" altLang="zh-TW" sz="240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>
              <a:lnSpc>
                <a:spcPct val="114000"/>
              </a:lnSpc>
            </a:pPr>
            <a:r>
              <a:rPr lang="en-US" altLang="zh-CN" sz="2400" dirty="0" err="1">
                <a:solidFill>
                  <a:srgbClr val="FFFF00"/>
                </a:solidFill>
                <a:cs typeface="+mn-ea"/>
                <a:sym typeface="+mn-lt"/>
              </a:rPr>
              <a:t>m</a:t>
            </a:r>
            <a:r>
              <a:rPr lang="en-US" altLang="zh-CN" sz="2400" dirty="0" err="1" smtClean="0">
                <a:solidFill>
                  <a:srgbClr val="FFFF00"/>
                </a:solidFill>
                <a:cs typeface="+mn-ea"/>
                <a:sym typeface="+mn-lt"/>
              </a:rPr>
              <a:t>kdir</a:t>
            </a:r>
            <a:r>
              <a:rPr lang="en-US" altLang="zh-CN" sz="2400" dirty="0" smtClean="0">
                <a:solidFill>
                  <a:srgbClr val="FFFF00"/>
                </a:solidFill>
                <a:cs typeface="+mn-ea"/>
                <a:sym typeface="+mn-lt"/>
              </a:rPr>
              <a:t> </a:t>
            </a:r>
            <a:r>
              <a:rPr lang="en-US" altLang="zh-CN" sz="2400" dirty="0" err="1" smtClean="0">
                <a:solidFill>
                  <a:srgbClr val="FFFF00"/>
                </a:solidFill>
                <a:cs typeface="+mn-ea"/>
                <a:sym typeface="+mn-lt"/>
              </a:rPr>
              <a:t>myweb</a:t>
            </a:r>
            <a:r>
              <a:rPr lang="en-US" altLang="zh-CN" sz="2400" dirty="0" smtClean="0">
                <a:solidFill>
                  <a:srgbClr val="FFFF00"/>
                </a:solidFill>
                <a:cs typeface="+mn-ea"/>
                <a:sym typeface="+mn-lt"/>
              </a:rPr>
              <a:t> </a:t>
            </a:r>
          </a:p>
        </p:txBody>
      </p:sp>
      <p:sp>
        <p:nvSpPr>
          <p:cNvPr id="16" name="文本框 43">
            <a:extLst>
              <a:ext uri="{FF2B5EF4-FFF2-40B4-BE49-F238E27FC236}">
                <a16:creationId xmlns:a16="http://schemas.microsoft.com/office/drawing/2014/main" id="{7EE35F74-7107-40AB-86F5-1DE98A02B7C4}"/>
              </a:ext>
            </a:extLst>
          </p:cNvPr>
          <p:cNvSpPr txBox="1"/>
          <p:nvPr/>
        </p:nvSpPr>
        <p:spPr>
          <a:xfrm>
            <a:off x="7799300" y="5334786"/>
            <a:ext cx="3593775" cy="132017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/>
          </a:bodyPr>
          <a:lstStyle/>
          <a:p>
            <a:pPr>
              <a:lnSpc>
                <a:spcPct val="114000"/>
              </a:lnSpc>
            </a:pPr>
            <a:r>
              <a:rPr lang="en-US" altLang="zh-CN" sz="2400" dirty="0">
                <a:solidFill>
                  <a:schemeClr val="bg1"/>
                </a:solidFill>
                <a:cs typeface="+mn-ea"/>
                <a:sym typeface="+mn-lt"/>
              </a:rPr>
              <a:t>tip</a:t>
            </a:r>
            <a:r>
              <a:rPr lang="en-US" altLang="zh-CN" sz="2400" dirty="0" smtClean="0">
                <a:solidFill>
                  <a:schemeClr val="bg1"/>
                </a:solidFill>
                <a:cs typeface="+mn-ea"/>
                <a:sym typeface="+mn-lt"/>
              </a:rPr>
              <a:t>: </a:t>
            </a:r>
            <a:r>
              <a:rPr lang="en-US" altLang="zh-CN" sz="2400" dirty="0" err="1" smtClean="0">
                <a:solidFill>
                  <a:schemeClr val="bg1"/>
                </a:solidFill>
                <a:cs typeface="+mn-ea"/>
                <a:sym typeface="+mn-lt"/>
              </a:rPr>
              <a:t>scp</a:t>
            </a:r>
            <a:r>
              <a:rPr lang="en-US" altLang="zh-CN" sz="2400" dirty="0" smtClean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lang="en-US" altLang="zh-CN" sz="2400" dirty="0">
                <a:solidFill>
                  <a:schemeClr val="bg1"/>
                </a:solidFill>
                <a:cs typeface="+mn-ea"/>
                <a:sym typeface="+mn-lt"/>
              </a:rPr>
              <a:t>-P 22 myweb.zip zukyun@192.168.93.128:/home/</a:t>
            </a:r>
            <a:r>
              <a:rPr lang="en-US" altLang="zh-CN" sz="2400" dirty="0" err="1">
                <a:solidFill>
                  <a:schemeClr val="bg1"/>
                </a:solidFill>
                <a:cs typeface="+mn-ea"/>
                <a:sym typeface="+mn-lt"/>
              </a:rPr>
              <a:t>zukyun</a:t>
            </a:r>
            <a:r>
              <a:rPr lang="en-US" altLang="zh-CN" sz="2400" dirty="0">
                <a:solidFill>
                  <a:schemeClr val="bg1"/>
                </a:solidFill>
                <a:cs typeface="+mn-ea"/>
                <a:sym typeface="+mn-lt"/>
              </a:rPr>
              <a:t>/</a:t>
            </a:r>
            <a:endParaRPr lang="en-US" altLang="zh-CN" sz="2400" dirty="0" smtClean="0">
              <a:solidFill>
                <a:srgbClr val="FFFF00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03974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 xmlns:a16="http://schemas.microsoft.com/office/drawing/2014/main" xmlns:a14="http://schemas.microsoft.com/office/drawing/2010/main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76475A9-0C11-47D4-B76B-E82A7B3327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711" y="374546"/>
            <a:ext cx="10442579" cy="6108908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760E346-626D-450E-99D6-FD24570088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2538" y="394817"/>
            <a:ext cx="6626927" cy="606836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7805959E-BF8B-40EC-943D-7182C4FAD8E1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82538" y="5066856"/>
            <a:ext cx="6626927" cy="1069536"/>
          </a:xfrm>
          <a:prstGeom prst="rect">
            <a:avLst/>
          </a:prstGeom>
        </p:spPr>
      </p:pic>
      <p:grpSp>
        <p:nvGrpSpPr>
          <p:cNvPr id="8" name="Group 44">
            <a:extLst>
              <a:ext uri="{FF2B5EF4-FFF2-40B4-BE49-F238E27FC236}">
                <a16:creationId xmlns:a16="http://schemas.microsoft.com/office/drawing/2014/main" id="{97DE4381-1DB2-4E94-B2ED-F562C7EA333D}"/>
              </a:ext>
            </a:extLst>
          </p:cNvPr>
          <p:cNvGrpSpPr>
            <a:grpSpLocks noChangeAspect="1"/>
          </p:cNvGrpSpPr>
          <p:nvPr/>
        </p:nvGrpSpPr>
        <p:grpSpPr bwMode="auto">
          <a:xfrm rot="21339516">
            <a:off x="5332414" y="5414174"/>
            <a:ext cx="1527175" cy="273302"/>
            <a:chOff x="2062" y="3556"/>
            <a:chExt cx="1749" cy="313"/>
          </a:xfrm>
        </p:grpSpPr>
        <p:sp>
          <p:nvSpPr>
            <p:cNvPr id="9" name="Freeform 45">
              <a:extLst>
                <a:ext uri="{FF2B5EF4-FFF2-40B4-BE49-F238E27FC236}">
                  <a16:creationId xmlns:a16="http://schemas.microsoft.com/office/drawing/2014/main" id="{C9A550C6-A690-404F-A836-EF2A2C1B3DD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62" y="3562"/>
              <a:ext cx="252" cy="301"/>
            </a:xfrm>
            <a:custGeom>
              <a:avLst/>
              <a:gdLst>
                <a:gd name="T0" fmla="*/ 86 w 94"/>
                <a:gd name="T1" fmla="*/ 23 h 110"/>
                <a:gd name="T2" fmla="*/ 2 w 94"/>
                <a:gd name="T3" fmla="*/ 39 h 110"/>
                <a:gd name="T4" fmla="*/ 17 w 94"/>
                <a:gd name="T5" fmla="*/ 107 h 110"/>
                <a:gd name="T6" fmla="*/ 25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1 w 94"/>
                <a:gd name="T15" fmla="*/ 99 h 110"/>
                <a:gd name="T16" fmla="*/ 86 w 94"/>
                <a:gd name="T17" fmla="*/ 23 h 110"/>
                <a:gd name="T18" fmla="*/ 28 w 94"/>
                <a:gd name="T19" fmla="*/ 77 h 110"/>
                <a:gd name="T20" fmla="*/ 33 w 94"/>
                <a:gd name="T21" fmla="*/ 89 h 110"/>
                <a:gd name="T22" fmla="*/ 28 w 94"/>
                <a:gd name="T23" fmla="*/ 77 h 110"/>
                <a:gd name="T24" fmla="*/ 30 w 94"/>
                <a:gd name="T25" fmla="*/ 39 h 110"/>
                <a:gd name="T26" fmla="*/ 35 w 94"/>
                <a:gd name="T27" fmla="*/ 28 h 110"/>
                <a:gd name="T28" fmla="*/ 30 w 94"/>
                <a:gd name="T29" fmla="*/ 39 h 110"/>
                <a:gd name="T30" fmla="*/ 63 w 94"/>
                <a:gd name="T31" fmla="*/ 39 h 110"/>
                <a:gd name="T32" fmla="*/ 66 w 94"/>
                <a:gd name="T33" fmla="*/ 49 h 110"/>
                <a:gd name="T34" fmla="*/ 58 w 94"/>
                <a:gd name="T35" fmla="*/ 46 h 110"/>
                <a:gd name="T36" fmla="*/ 63 w 94"/>
                <a:gd name="T37" fmla="*/ 39 h 110"/>
                <a:gd name="T38" fmla="*/ 66 w 94"/>
                <a:gd name="T39" fmla="*/ 66 h 110"/>
                <a:gd name="T40" fmla="*/ 68 w 94"/>
                <a:gd name="T41" fmla="*/ 77 h 110"/>
                <a:gd name="T42" fmla="*/ 66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6" y="23"/>
                  </a:moveTo>
                  <a:cubicBezTo>
                    <a:pt x="69" y="0"/>
                    <a:pt x="8" y="2"/>
                    <a:pt x="2" y="39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8"/>
                    <a:pt x="22" y="107"/>
                    <a:pt x="25" y="107"/>
                  </a:cubicBezTo>
                  <a:cubicBezTo>
                    <a:pt x="26" y="107"/>
                    <a:pt x="26" y="107"/>
                    <a:pt x="26" y="107"/>
                  </a:cubicBezTo>
                  <a:cubicBezTo>
                    <a:pt x="29" y="106"/>
                    <a:pt x="30" y="107"/>
                    <a:pt x="31" y="107"/>
                  </a:cubicBezTo>
                  <a:cubicBezTo>
                    <a:pt x="40" y="110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8" y="77"/>
                  </a:moveTo>
                  <a:cubicBezTo>
                    <a:pt x="31" y="79"/>
                    <a:pt x="33" y="83"/>
                    <a:pt x="33" y="89"/>
                  </a:cubicBezTo>
                  <a:cubicBezTo>
                    <a:pt x="24" y="92"/>
                    <a:pt x="29" y="81"/>
                    <a:pt x="28" y="77"/>
                  </a:cubicBezTo>
                  <a:close/>
                  <a:moveTo>
                    <a:pt x="30" y="39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4"/>
                    <a:pt x="30" y="39"/>
                  </a:cubicBezTo>
                  <a:close/>
                  <a:moveTo>
                    <a:pt x="63" y="39"/>
                  </a:moveTo>
                  <a:cubicBezTo>
                    <a:pt x="66" y="39"/>
                    <a:pt x="65" y="45"/>
                    <a:pt x="66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9"/>
                  </a:cubicBezTo>
                  <a:close/>
                  <a:moveTo>
                    <a:pt x="66" y="66"/>
                  </a:moveTo>
                  <a:cubicBezTo>
                    <a:pt x="69" y="67"/>
                    <a:pt x="68" y="73"/>
                    <a:pt x="68" y="77"/>
                  </a:cubicBezTo>
                  <a:cubicBezTo>
                    <a:pt x="62" y="76"/>
                    <a:pt x="62" y="70"/>
                    <a:pt x="66" y="66"/>
                  </a:cubicBezTo>
                  <a:close/>
                </a:path>
              </a:pathLst>
            </a:custGeom>
            <a:solidFill>
              <a:srgbClr val="EDB2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" name="Freeform 46">
              <a:extLst>
                <a:ext uri="{FF2B5EF4-FFF2-40B4-BE49-F238E27FC236}">
                  <a16:creationId xmlns:a16="http://schemas.microsoft.com/office/drawing/2014/main" id="{AD7A0745-4AC6-4BA1-BF90-A31B6003B3D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43" y="3562"/>
              <a:ext cx="251" cy="301"/>
            </a:xfrm>
            <a:custGeom>
              <a:avLst/>
              <a:gdLst>
                <a:gd name="T0" fmla="*/ 85 w 94"/>
                <a:gd name="T1" fmla="*/ 23 h 110"/>
                <a:gd name="T2" fmla="*/ 1 w 94"/>
                <a:gd name="T3" fmla="*/ 39 h 110"/>
                <a:gd name="T4" fmla="*/ 17 w 94"/>
                <a:gd name="T5" fmla="*/ 107 h 110"/>
                <a:gd name="T6" fmla="*/ 24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0 w 94"/>
                <a:gd name="T15" fmla="*/ 99 h 110"/>
                <a:gd name="T16" fmla="*/ 85 w 94"/>
                <a:gd name="T17" fmla="*/ 23 h 110"/>
                <a:gd name="T18" fmla="*/ 27 w 94"/>
                <a:gd name="T19" fmla="*/ 77 h 110"/>
                <a:gd name="T20" fmla="*/ 32 w 94"/>
                <a:gd name="T21" fmla="*/ 89 h 110"/>
                <a:gd name="T22" fmla="*/ 27 w 94"/>
                <a:gd name="T23" fmla="*/ 77 h 110"/>
                <a:gd name="T24" fmla="*/ 29 w 94"/>
                <a:gd name="T25" fmla="*/ 39 h 110"/>
                <a:gd name="T26" fmla="*/ 34 w 94"/>
                <a:gd name="T27" fmla="*/ 28 h 110"/>
                <a:gd name="T28" fmla="*/ 29 w 94"/>
                <a:gd name="T29" fmla="*/ 39 h 110"/>
                <a:gd name="T30" fmla="*/ 62 w 94"/>
                <a:gd name="T31" fmla="*/ 39 h 110"/>
                <a:gd name="T32" fmla="*/ 65 w 94"/>
                <a:gd name="T33" fmla="*/ 49 h 110"/>
                <a:gd name="T34" fmla="*/ 57 w 94"/>
                <a:gd name="T35" fmla="*/ 46 h 110"/>
                <a:gd name="T36" fmla="*/ 62 w 94"/>
                <a:gd name="T37" fmla="*/ 39 h 110"/>
                <a:gd name="T38" fmla="*/ 65 w 94"/>
                <a:gd name="T39" fmla="*/ 66 h 110"/>
                <a:gd name="T40" fmla="*/ 67 w 94"/>
                <a:gd name="T41" fmla="*/ 77 h 110"/>
                <a:gd name="T42" fmla="*/ 65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5" y="23"/>
                  </a:moveTo>
                  <a:cubicBezTo>
                    <a:pt x="68" y="0"/>
                    <a:pt x="7" y="2"/>
                    <a:pt x="1" y="39"/>
                  </a:cubicBezTo>
                  <a:cubicBezTo>
                    <a:pt x="20" y="48"/>
                    <a:pt x="0" y="91"/>
                    <a:pt x="17" y="107"/>
                  </a:cubicBezTo>
                  <a:cubicBezTo>
                    <a:pt x="19" y="108"/>
                    <a:pt x="22" y="107"/>
                    <a:pt x="24" y="107"/>
                  </a:cubicBezTo>
                  <a:cubicBezTo>
                    <a:pt x="25" y="107"/>
                    <a:pt x="25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39" y="110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79" y="48"/>
                    <a:pt x="85" y="23"/>
                  </a:cubicBezTo>
                  <a:close/>
                  <a:moveTo>
                    <a:pt x="27" y="77"/>
                  </a:moveTo>
                  <a:cubicBezTo>
                    <a:pt x="31" y="79"/>
                    <a:pt x="32" y="83"/>
                    <a:pt x="32" y="89"/>
                  </a:cubicBezTo>
                  <a:cubicBezTo>
                    <a:pt x="23" y="92"/>
                    <a:pt x="28" y="81"/>
                    <a:pt x="27" y="77"/>
                  </a:cubicBezTo>
                  <a:close/>
                  <a:moveTo>
                    <a:pt x="29" y="39"/>
                  </a:moveTo>
                  <a:cubicBezTo>
                    <a:pt x="23" y="37"/>
                    <a:pt x="28" y="26"/>
                    <a:pt x="34" y="28"/>
                  </a:cubicBezTo>
                  <a:cubicBezTo>
                    <a:pt x="36" y="35"/>
                    <a:pt x="29" y="34"/>
                    <a:pt x="29" y="39"/>
                  </a:cubicBezTo>
                  <a:close/>
                  <a:moveTo>
                    <a:pt x="62" y="39"/>
                  </a:moveTo>
                  <a:cubicBezTo>
                    <a:pt x="66" y="39"/>
                    <a:pt x="64" y="45"/>
                    <a:pt x="65" y="49"/>
                  </a:cubicBezTo>
                  <a:cubicBezTo>
                    <a:pt x="63" y="47"/>
                    <a:pt x="61" y="46"/>
                    <a:pt x="57" y="46"/>
                  </a:cubicBezTo>
                  <a:cubicBezTo>
                    <a:pt x="58" y="43"/>
                    <a:pt x="62" y="42"/>
                    <a:pt x="62" y="39"/>
                  </a:cubicBezTo>
                  <a:close/>
                  <a:moveTo>
                    <a:pt x="65" y="66"/>
                  </a:moveTo>
                  <a:cubicBezTo>
                    <a:pt x="68" y="67"/>
                    <a:pt x="67" y="73"/>
                    <a:pt x="67" y="77"/>
                  </a:cubicBezTo>
                  <a:cubicBezTo>
                    <a:pt x="61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F7F5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" name="Freeform 47">
              <a:extLst>
                <a:ext uri="{FF2B5EF4-FFF2-40B4-BE49-F238E27FC236}">
                  <a16:creationId xmlns:a16="http://schemas.microsoft.com/office/drawing/2014/main" id="{C7942307-0237-4D78-947D-E95A3CB4D4F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20" y="3570"/>
              <a:ext cx="252" cy="299"/>
            </a:xfrm>
            <a:custGeom>
              <a:avLst/>
              <a:gdLst>
                <a:gd name="T0" fmla="*/ 85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0 w 94"/>
                <a:gd name="T15" fmla="*/ 99 h 109"/>
                <a:gd name="T16" fmla="*/ 85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7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5" y="23"/>
                  </a:moveTo>
                  <a:cubicBezTo>
                    <a:pt x="68" y="0"/>
                    <a:pt x="7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5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80" y="48"/>
                    <a:pt x="85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3" y="36"/>
                    <a:pt x="28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7" y="46"/>
                  </a:cubicBezTo>
                  <a:cubicBezTo>
                    <a:pt x="58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" name="Freeform 48">
              <a:extLst>
                <a:ext uri="{FF2B5EF4-FFF2-40B4-BE49-F238E27FC236}">
                  <a16:creationId xmlns:a16="http://schemas.microsoft.com/office/drawing/2014/main" id="{44C4A49F-FA5D-4614-8E2C-74E9542CBF4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98" y="3570"/>
              <a:ext cx="251" cy="299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6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4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6"/>
                    <a:pt x="29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8" y="46"/>
                  </a:cubicBezTo>
                  <a:cubicBezTo>
                    <a:pt x="59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C1E9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" name="Freeform 49">
              <a:extLst>
                <a:ext uri="{FF2B5EF4-FFF2-40B4-BE49-F238E27FC236}">
                  <a16:creationId xmlns:a16="http://schemas.microsoft.com/office/drawing/2014/main" id="{3ABED2B8-C7A4-4A95-8071-7AF0CB54550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59" y="3556"/>
              <a:ext cx="252" cy="299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7 h 109"/>
                <a:gd name="T6" fmla="*/ 25 w 94"/>
                <a:gd name="T7" fmla="*/ 107 h 109"/>
                <a:gd name="T8" fmla="*/ 26 w 94"/>
                <a:gd name="T9" fmla="*/ 107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9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7"/>
                    <a:pt x="22" y="107"/>
                    <a:pt x="25" y="107"/>
                  </a:cubicBezTo>
                  <a:cubicBezTo>
                    <a:pt x="25" y="107"/>
                    <a:pt x="26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9"/>
                    <a:pt x="33" y="83"/>
                    <a:pt x="32" y="89"/>
                  </a:cubicBezTo>
                  <a:cubicBezTo>
                    <a:pt x="24" y="92"/>
                    <a:pt x="29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5"/>
                    <a:pt x="65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3"/>
                    <a:pt x="68" y="76"/>
                  </a:cubicBezTo>
                  <a:cubicBezTo>
                    <a:pt x="62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58C9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14" name="文本框 13">
            <a:extLst>
              <a:ext uri="{FF2B5EF4-FFF2-40B4-BE49-F238E27FC236}">
                <a16:creationId xmlns:a16="http://schemas.microsoft.com/office/drawing/2014/main" id="{B53FFAED-157B-4570-8C91-7F7DFE41EC07}"/>
              </a:ext>
            </a:extLst>
          </p:cNvPr>
          <p:cNvSpPr txBox="1"/>
          <p:nvPr/>
        </p:nvSpPr>
        <p:spPr>
          <a:xfrm rot="21349005">
            <a:off x="3550189" y="2872332"/>
            <a:ext cx="510909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9600" dirty="0">
                <a:solidFill>
                  <a:schemeClr val="bg1"/>
                </a:solidFill>
                <a:cs typeface="+mn-ea"/>
                <a:sym typeface="+mn-lt"/>
              </a:rPr>
              <a:t>谢谢观看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587F4846-FEAF-4D36-B79A-2659957A676A}"/>
              </a:ext>
            </a:extLst>
          </p:cNvPr>
          <p:cNvSpPr txBox="1"/>
          <p:nvPr/>
        </p:nvSpPr>
        <p:spPr>
          <a:xfrm rot="21303325">
            <a:off x="4092967" y="4431574"/>
            <a:ext cx="4006067" cy="61863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/>
          </a:bodyPr>
          <a:lstStyle/>
          <a:p>
            <a:pPr algn="ctr">
              <a:lnSpc>
                <a:spcPct val="114000"/>
              </a:lnSpc>
            </a:pPr>
            <a:r>
              <a:rPr lang="en-US" altLang="zh-CN" sz="1000" dirty="0">
                <a:solidFill>
                  <a:schemeClr val="bg1"/>
                </a:solidFill>
                <a:cs typeface="+mn-ea"/>
                <a:sym typeface="+mn-lt"/>
              </a:rPr>
              <a:t>The user can demonstrate on a projector or computer, or print the presentation and make it into a film to be used in a wider field. Using PowerPoint,</a:t>
            </a:r>
          </a:p>
        </p:txBody>
      </p:sp>
    </p:spTree>
    <p:extLst>
      <p:ext uri="{BB962C8B-B14F-4D97-AF65-F5344CB8AC3E}">
        <p14:creationId xmlns:p14="http://schemas.microsoft.com/office/powerpoint/2010/main" val="1140362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 xmlns:a16="http://schemas.microsoft.com/office/drawing/2014/main" xmlns:a14="http://schemas.microsoft.com/office/drawing/2010/main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0"/>
                            </p:stCondLst>
                            <p:childTnLst>
                              <p:par>
                                <p:cTn id="22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100"/>
                            </p:stCondLst>
                            <p:childTnLst>
                              <p:par>
                                <p:cTn id="2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6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组合 87">
            <a:extLst>
              <a:ext uri="{FF2B5EF4-FFF2-40B4-BE49-F238E27FC236}">
                <a16:creationId xmlns:a16="http://schemas.microsoft.com/office/drawing/2014/main" id="{E2249108-4EFE-45FD-BEE1-C43FD339EDC8}"/>
              </a:ext>
            </a:extLst>
          </p:cNvPr>
          <p:cNvGrpSpPr/>
          <p:nvPr/>
        </p:nvGrpSpPr>
        <p:grpSpPr>
          <a:xfrm>
            <a:off x="5371426" y="1305404"/>
            <a:ext cx="1449151" cy="180724"/>
            <a:chOff x="5392832" y="1016000"/>
            <a:chExt cx="1449150" cy="180724"/>
          </a:xfrm>
        </p:grpSpPr>
        <p:sp>
          <p:nvSpPr>
            <p:cNvPr id="89" name="Freeform 45">
              <a:extLst>
                <a:ext uri="{FF2B5EF4-FFF2-40B4-BE49-F238E27FC236}">
                  <a16:creationId xmlns:a16="http://schemas.microsoft.com/office/drawing/2014/main" id="{735A50D2-4EE9-4928-AA5B-2B1B311A06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92832" y="1021378"/>
              <a:ext cx="142015" cy="169628"/>
            </a:xfrm>
            <a:custGeom>
              <a:avLst/>
              <a:gdLst>
                <a:gd name="T0" fmla="*/ 86 w 94"/>
                <a:gd name="T1" fmla="*/ 23 h 110"/>
                <a:gd name="T2" fmla="*/ 2 w 94"/>
                <a:gd name="T3" fmla="*/ 39 h 110"/>
                <a:gd name="T4" fmla="*/ 17 w 94"/>
                <a:gd name="T5" fmla="*/ 107 h 110"/>
                <a:gd name="T6" fmla="*/ 25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1 w 94"/>
                <a:gd name="T15" fmla="*/ 99 h 110"/>
                <a:gd name="T16" fmla="*/ 86 w 94"/>
                <a:gd name="T17" fmla="*/ 23 h 110"/>
                <a:gd name="T18" fmla="*/ 28 w 94"/>
                <a:gd name="T19" fmla="*/ 77 h 110"/>
                <a:gd name="T20" fmla="*/ 33 w 94"/>
                <a:gd name="T21" fmla="*/ 89 h 110"/>
                <a:gd name="T22" fmla="*/ 28 w 94"/>
                <a:gd name="T23" fmla="*/ 77 h 110"/>
                <a:gd name="T24" fmla="*/ 30 w 94"/>
                <a:gd name="T25" fmla="*/ 39 h 110"/>
                <a:gd name="T26" fmla="*/ 35 w 94"/>
                <a:gd name="T27" fmla="*/ 28 h 110"/>
                <a:gd name="T28" fmla="*/ 30 w 94"/>
                <a:gd name="T29" fmla="*/ 39 h 110"/>
                <a:gd name="T30" fmla="*/ 63 w 94"/>
                <a:gd name="T31" fmla="*/ 39 h 110"/>
                <a:gd name="T32" fmla="*/ 66 w 94"/>
                <a:gd name="T33" fmla="*/ 49 h 110"/>
                <a:gd name="T34" fmla="*/ 58 w 94"/>
                <a:gd name="T35" fmla="*/ 46 h 110"/>
                <a:gd name="T36" fmla="*/ 63 w 94"/>
                <a:gd name="T37" fmla="*/ 39 h 110"/>
                <a:gd name="T38" fmla="*/ 66 w 94"/>
                <a:gd name="T39" fmla="*/ 66 h 110"/>
                <a:gd name="T40" fmla="*/ 68 w 94"/>
                <a:gd name="T41" fmla="*/ 77 h 110"/>
                <a:gd name="T42" fmla="*/ 66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6" y="23"/>
                  </a:moveTo>
                  <a:cubicBezTo>
                    <a:pt x="69" y="0"/>
                    <a:pt x="8" y="2"/>
                    <a:pt x="2" y="39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8"/>
                    <a:pt x="22" y="107"/>
                    <a:pt x="25" y="107"/>
                  </a:cubicBezTo>
                  <a:cubicBezTo>
                    <a:pt x="26" y="107"/>
                    <a:pt x="26" y="107"/>
                    <a:pt x="26" y="107"/>
                  </a:cubicBezTo>
                  <a:cubicBezTo>
                    <a:pt x="29" y="106"/>
                    <a:pt x="30" y="107"/>
                    <a:pt x="31" y="107"/>
                  </a:cubicBezTo>
                  <a:cubicBezTo>
                    <a:pt x="40" y="110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8" y="77"/>
                  </a:moveTo>
                  <a:cubicBezTo>
                    <a:pt x="31" y="79"/>
                    <a:pt x="33" y="83"/>
                    <a:pt x="33" y="89"/>
                  </a:cubicBezTo>
                  <a:cubicBezTo>
                    <a:pt x="24" y="92"/>
                    <a:pt x="29" y="81"/>
                    <a:pt x="28" y="77"/>
                  </a:cubicBezTo>
                  <a:close/>
                  <a:moveTo>
                    <a:pt x="30" y="39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4"/>
                    <a:pt x="30" y="39"/>
                  </a:cubicBezTo>
                  <a:close/>
                  <a:moveTo>
                    <a:pt x="63" y="39"/>
                  </a:moveTo>
                  <a:cubicBezTo>
                    <a:pt x="66" y="39"/>
                    <a:pt x="65" y="45"/>
                    <a:pt x="66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9"/>
                  </a:cubicBezTo>
                  <a:close/>
                  <a:moveTo>
                    <a:pt x="66" y="66"/>
                  </a:moveTo>
                  <a:cubicBezTo>
                    <a:pt x="69" y="67"/>
                    <a:pt x="68" y="73"/>
                    <a:pt x="68" y="77"/>
                  </a:cubicBezTo>
                  <a:cubicBezTo>
                    <a:pt x="62" y="76"/>
                    <a:pt x="62" y="70"/>
                    <a:pt x="66" y="66"/>
                  </a:cubicBezTo>
                  <a:close/>
                </a:path>
              </a:pathLst>
            </a:custGeom>
            <a:solidFill>
              <a:srgbClr val="EDB2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0" name="Freeform 46">
              <a:extLst>
                <a:ext uri="{FF2B5EF4-FFF2-40B4-BE49-F238E27FC236}">
                  <a16:creationId xmlns:a16="http://schemas.microsoft.com/office/drawing/2014/main" id="{B03A9C7A-4A3E-4CDF-BC8F-27021E3BCB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25270" y="1021378"/>
              <a:ext cx="141451" cy="169628"/>
            </a:xfrm>
            <a:custGeom>
              <a:avLst/>
              <a:gdLst>
                <a:gd name="T0" fmla="*/ 85 w 94"/>
                <a:gd name="T1" fmla="*/ 23 h 110"/>
                <a:gd name="T2" fmla="*/ 1 w 94"/>
                <a:gd name="T3" fmla="*/ 39 h 110"/>
                <a:gd name="T4" fmla="*/ 17 w 94"/>
                <a:gd name="T5" fmla="*/ 107 h 110"/>
                <a:gd name="T6" fmla="*/ 24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0 w 94"/>
                <a:gd name="T15" fmla="*/ 99 h 110"/>
                <a:gd name="T16" fmla="*/ 85 w 94"/>
                <a:gd name="T17" fmla="*/ 23 h 110"/>
                <a:gd name="T18" fmla="*/ 27 w 94"/>
                <a:gd name="T19" fmla="*/ 77 h 110"/>
                <a:gd name="T20" fmla="*/ 32 w 94"/>
                <a:gd name="T21" fmla="*/ 89 h 110"/>
                <a:gd name="T22" fmla="*/ 27 w 94"/>
                <a:gd name="T23" fmla="*/ 77 h 110"/>
                <a:gd name="T24" fmla="*/ 29 w 94"/>
                <a:gd name="T25" fmla="*/ 39 h 110"/>
                <a:gd name="T26" fmla="*/ 34 w 94"/>
                <a:gd name="T27" fmla="*/ 28 h 110"/>
                <a:gd name="T28" fmla="*/ 29 w 94"/>
                <a:gd name="T29" fmla="*/ 39 h 110"/>
                <a:gd name="T30" fmla="*/ 62 w 94"/>
                <a:gd name="T31" fmla="*/ 39 h 110"/>
                <a:gd name="T32" fmla="*/ 65 w 94"/>
                <a:gd name="T33" fmla="*/ 49 h 110"/>
                <a:gd name="T34" fmla="*/ 57 w 94"/>
                <a:gd name="T35" fmla="*/ 46 h 110"/>
                <a:gd name="T36" fmla="*/ 62 w 94"/>
                <a:gd name="T37" fmla="*/ 39 h 110"/>
                <a:gd name="T38" fmla="*/ 65 w 94"/>
                <a:gd name="T39" fmla="*/ 66 h 110"/>
                <a:gd name="T40" fmla="*/ 67 w 94"/>
                <a:gd name="T41" fmla="*/ 77 h 110"/>
                <a:gd name="T42" fmla="*/ 65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5" y="23"/>
                  </a:moveTo>
                  <a:cubicBezTo>
                    <a:pt x="68" y="0"/>
                    <a:pt x="7" y="2"/>
                    <a:pt x="1" y="39"/>
                  </a:cubicBezTo>
                  <a:cubicBezTo>
                    <a:pt x="20" y="48"/>
                    <a:pt x="0" y="91"/>
                    <a:pt x="17" y="107"/>
                  </a:cubicBezTo>
                  <a:cubicBezTo>
                    <a:pt x="19" y="108"/>
                    <a:pt x="22" y="107"/>
                    <a:pt x="24" y="107"/>
                  </a:cubicBezTo>
                  <a:cubicBezTo>
                    <a:pt x="25" y="107"/>
                    <a:pt x="25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39" y="110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79" y="48"/>
                    <a:pt x="85" y="23"/>
                  </a:cubicBezTo>
                  <a:close/>
                  <a:moveTo>
                    <a:pt x="27" y="77"/>
                  </a:moveTo>
                  <a:cubicBezTo>
                    <a:pt x="31" y="79"/>
                    <a:pt x="32" y="83"/>
                    <a:pt x="32" y="89"/>
                  </a:cubicBezTo>
                  <a:cubicBezTo>
                    <a:pt x="23" y="92"/>
                    <a:pt x="28" y="81"/>
                    <a:pt x="27" y="77"/>
                  </a:cubicBezTo>
                  <a:close/>
                  <a:moveTo>
                    <a:pt x="29" y="39"/>
                  </a:moveTo>
                  <a:cubicBezTo>
                    <a:pt x="23" y="37"/>
                    <a:pt x="28" y="26"/>
                    <a:pt x="34" y="28"/>
                  </a:cubicBezTo>
                  <a:cubicBezTo>
                    <a:pt x="36" y="35"/>
                    <a:pt x="29" y="34"/>
                    <a:pt x="29" y="39"/>
                  </a:cubicBezTo>
                  <a:close/>
                  <a:moveTo>
                    <a:pt x="62" y="39"/>
                  </a:moveTo>
                  <a:cubicBezTo>
                    <a:pt x="66" y="39"/>
                    <a:pt x="64" y="45"/>
                    <a:pt x="65" y="49"/>
                  </a:cubicBezTo>
                  <a:cubicBezTo>
                    <a:pt x="63" y="47"/>
                    <a:pt x="61" y="46"/>
                    <a:pt x="57" y="46"/>
                  </a:cubicBezTo>
                  <a:cubicBezTo>
                    <a:pt x="58" y="43"/>
                    <a:pt x="62" y="42"/>
                    <a:pt x="62" y="39"/>
                  </a:cubicBezTo>
                  <a:close/>
                  <a:moveTo>
                    <a:pt x="65" y="66"/>
                  </a:moveTo>
                  <a:cubicBezTo>
                    <a:pt x="68" y="67"/>
                    <a:pt x="67" y="73"/>
                    <a:pt x="67" y="77"/>
                  </a:cubicBezTo>
                  <a:cubicBezTo>
                    <a:pt x="61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F7F5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1" name="Freeform 47">
              <a:extLst>
                <a:ext uri="{FF2B5EF4-FFF2-40B4-BE49-F238E27FC236}">
                  <a16:creationId xmlns:a16="http://schemas.microsoft.com/office/drawing/2014/main" id="{7D703A90-D5F2-470F-966A-13DE41FD87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54695" y="1028224"/>
              <a:ext cx="142015" cy="168500"/>
            </a:xfrm>
            <a:custGeom>
              <a:avLst/>
              <a:gdLst>
                <a:gd name="T0" fmla="*/ 85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0 w 94"/>
                <a:gd name="T15" fmla="*/ 99 h 109"/>
                <a:gd name="T16" fmla="*/ 85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7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5" y="23"/>
                  </a:moveTo>
                  <a:cubicBezTo>
                    <a:pt x="68" y="0"/>
                    <a:pt x="7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5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80" y="48"/>
                    <a:pt x="85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3" y="36"/>
                    <a:pt x="28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7" y="46"/>
                  </a:cubicBezTo>
                  <a:cubicBezTo>
                    <a:pt x="58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2" name="Freeform 48">
              <a:extLst>
                <a:ext uri="{FF2B5EF4-FFF2-40B4-BE49-F238E27FC236}">
                  <a16:creationId xmlns:a16="http://schemas.microsoft.com/office/drawing/2014/main" id="{5C16444E-CCBC-452B-8051-96194FA2B5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84513" y="1028224"/>
              <a:ext cx="141451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6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4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6"/>
                    <a:pt x="29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8" y="46"/>
                  </a:cubicBezTo>
                  <a:cubicBezTo>
                    <a:pt x="59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C1E9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3" name="Freeform 49">
              <a:extLst>
                <a:ext uri="{FF2B5EF4-FFF2-40B4-BE49-F238E27FC236}">
                  <a16:creationId xmlns:a16="http://schemas.microsoft.com/office/drawing/2014/main" id="{2568F16E-3DAB-4E77-9160-B56678ADEC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99967" y="1016000"/>
              <a:ext cx="142015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7 h 109"/>
                <a:gd name="T6" fmla="*/ 25 w 94"/>
                <a:gd name="T7" fmla="*/ 107 h 109"/>
                <a:gd name="T8" fmla="*/ 26 w 94"/>
                <a:gd name="T9" fmla="*/ 107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9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7"/>
                    <a:pt x="22" y="107"/>
                    <a:pt x="25" y="107"/>
                  </a:cubicBezTo>
                  <a:cubicBezTo>
                    <a:pt x="25" y="107"/>
                    <a:pt x="26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9"/>
                    <a:pt x="33" y="83"/>
                    <a:pt x="32" y="89"/>
                  </a:cubicBezTo>
                  <a:cubicBezTo>
                    <a:pt x="24" y="92"/>
                    <a:pt x="29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5"/>
                    <a:pt x="65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3"/>
                    <a:pt x="68" y="76"/>
                  </a:cubicBezTo>
                  <a:cubicBezTo>
                    <a:pt x="62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58C9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94" name="文本框 93">
            <a:extLst>
              <a:ext uri="{FF2B5EF4-FFF2-40B4-BE49-F238E27FC236}">
                <a16:creationId xmlns:a16="http://schemas.microsoft.com/office/drawing/2014/main" id="{23527E4D-EF6B-4920-8B3E-A51A1C0F3FC9}"/>
              </a:ext>
            </a:extLst>
          </p:cNvPr>
          <p:cNvSpPr txBox="1"/>
          <p:nvPr/>
        </p:nvSpPr>
        <p:spPr>
          <a:xfrm>
            <a:off x="3958958" y="457981"/>
            <a:ext cx="429156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4000" dirty="0" smtClean="0">
                <a:solidFill>
                  <a:schemeClr val="bg1"/>
                </a:solidFill>
                <a:cs typeface="+mn-ea"/>
                <a:sym typeface="+mn-lt"/>
              </a:rPr>
              <a:t>01 </a:t>
            </a:r>
            <a:r>
              <a:rPr lang="en-US" altLang="zh-TW" sz="4000" dirty="0" err="1" smtClean="0">
                <a:solidFill>
                  <a:schemeClr val="bg1"/>
                </a:solidFill>
                <a:cs typeface="+mn-ea"/>
                <a:sym typeface="+mn-lt"/>
              </a:rPr>
              <a:t>Vmware</a:t>
            </a:r>
            <a:r>
              <a:rPr lang="en-US" altLang="zh-TW" sz="4000" dirty="0" smtClean="0">
                <a:solidFill>
                  <a:schemeClr val="bg1"/>
                </a:solidFill>
                <a:cs typeface="+mn-ea"/>
                <a:sym typeface="+mn-lt"/>
              </a:rPr>
              <a:t>-Install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3" name="圖片 2" descr="畫面剪輯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966" y="2131506"/>
            <a:ext cx="4677428" cy="3743847"/>
          </a:xfrm>
          <a:prstGeom prst="rect">
            <a:avLst/>
          </a:prstGeom>
        </p:spPr>
      </p:pic>
      <p:sp>
        <p:nvSpPr>
          <p:cNvPr id="12" name="文本框 37">
            <a:extLst>
              <a:ext uri="{FF2B5EF4-FFF2-40B4-BE49-F238E27FC236}">
                <a16:creationId xmlns:a16="http://schemas.microsoft.com/office/drawing/2014/main" id="{BF75AC70-28E4-4D92-89E0-2A7E1281F666}"/>
              </a:ext>
            </a:extLst>
          </p:cNvPr>
          <p:cNvSpPr txBox="1"/>
          <p:nvPr/>
        </p:nvSpPr>
        <p:spPr>
          <a:xfrm>
            <a:off x="2266486" y="6005209"/>
            <a:ext cx="9462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chemeClr val="bg1"/>
                </a:solidFill>
                <a:cs typeface="+mn-ea"/>
                <a:sym typeface="+mn-lt"/>
              </a:rPr>
              <a:t>1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3" name="文本框 37">
            <a:extLst>
              <a:ext uri="{FF2B5EF4-FFF2-40B4-BE49-F238E27FC236}">
                <a16:creationId xmlns:a16="http://schemas.microsoft.com/office/drawing/2014/main" id="{BF75AC70-28E4-4D92-89E0-2A7E1281F666}"/>
              </a:ext>
            </a:extLst>
          </p:cNvPr>
          <p:cNvSpPr txBox="1"/>
          <p:nvPr/>
        </p:nvSpPr>
        <p:spPr>
          <a:xfrm>
            <a:off x="8475784" y="6005209"/>
            <a:ext cx="1008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cs typeface="+mn-ea"/>
                <a:sym typeface="+mn-lt"/>
              </a:rPr>
              <a:t>2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5" name="圖片 4" descr="畫面剪輯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4559" y="2131506"/>
            <a:ext cx="4734586" cy="3715268"/>
          </a:xfrm>
          <a:prstGeom prst="rect">
            <a:avLst/>
          </a:prstGeom>
        </p:spPr>
      </p:pic>
      <p:sp>
        <p:nvSpPr>
          <p:cNvPr id="15" name="圓角矩形 14"/>
          <p:cNvSpPr/>
          <p:nvPr/>
        </p:nvSpPr>
        <p:spPr>
          <a:xfrm>
            <a:off x="9317088" y="5430721"/>
            <a:ext cx="1127099" cy="416053"/>
          </a:xfrm>
          <a:prstGeom prst="roundRect">
            <a:avLst>
              <a:gd name="adj" fmla="val 50000"/>
            </a:avLst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49938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 xmlns:a16="http://schemas.microsoft.com/office/drawing/2014/main" xmlns:a14="http://schemas.microsoft.com/office/drawing/2010/main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组合 87">
            <a:extLst>
              <a:ext uri="{FF2B5EF4-FFF2-40B4-BE49-F238E27FC236}">
                <a16:creationId xmlns:a16="http://schemas.microsoft.com/office/drawing/2014/main" id="{E2249108-4EFE-45FD-BEE1-C43FD339EDC8}"/>
              </a:ext>
            </a:extLst>
          </p:cNvPr>
          <p:cNvGrpSpPr/>
          <p:nvPr/>
        </p:nvGrpSpPr>
        <p:grpSpPr>
          <a:xfrm>
            <a:off x="5371426" y="1305404"/>
            <a:ext cx="1449151" cy="180724"/>
            <a:chOff x="5392832" y="1016000"/>
            <a:chExt cx="1449150" cy="180724"/>
          </a:xfrm>
        </p:grpSpPr>
        <p:sp>
          <p:nvSpPr>
            <p:cNvPr id="89" name="Freeform 45">
              <a:extLst>
                <a:ext uri="{FF2B5EF4-FFF2-40B4-BE49-F238E27FC236}">
                  <a16:creationId xmlns:a16="http://schemas.microsoft.com/office/drawing/2014/main" id="{735A50D2-4EE9-4928-AA5B-2B1B311A06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92832" y="1021378"/>
              <a:ext cx="142015" cy="169628"/>
            </a:xfrm>
            <a:custGeom>
              <a:avLst/>
              <a:gdLst>
                <a:gd name="T0" fmla="*/ 86 w 94"/>
                <a:gd name="T1" fmla="*/ 23 h 110"/>
                <a:gd name="T2" fmla="*/ 2 w 94"/>
                <a:gd name="T3" fmla="*/ 39 h 110"/>
                <a:gd name="T4" fmla="*/ 17 w 94"/>
                <a:gd name="T5" fmla="*/ 107 h 110"/>
                <a:gd name="T6" fmla="*/ 25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1 w 94"/>
                <a:gd name="T15" fmla="*/ 99 h 110"/>
                <a:gd name="T16" fmla="*/ 86 w 94"/>
                <a:gd name="T17" fmla="*/ 23 h 110"/>
                <a:gd name="T18" fmla="*/ 28 w 94"/>
                <a:gd name="T19" fmla="*/ 77 h 110"/>
                <a:gd name="T20" fmla="*/ 33 w 94"/>
                <a:gd name="T21" fmla="*/ 89 h 110"/>
                <a:gd name="T22" fmla="*/ 28 w 94"/>
                <a:gd name="T23" fmla="*/ 77 h 110"/>
                <a:gd name="T24" fmla="*/ 30 w 94"/>
                <a:gd name="T25" fmla="*/ 39 h 110"/>
                <a:gd name="T26" fmla="*/ 35 w 94"/>
                <a:gd name="T27" fmla="*/ 28 h 110"/>
                <a:gd name="T28" fmla="*/ 30 w 94"/>
                <a:gd name="T29" fmla="*/ 39 h 110"/>
                <a:gd name="T30" fmla="*/ 63 w 94"/>
                <a:gd name="T31" fmla="*/ 39 h 110"/>
                <a:gd name="T32" fmla="*/ 66 w 94"/>
                <a:gd name="T33" fmla="*/ 49 h 110"/>
                <a:gd name="T34" fmla="*/ 58 w 94"/>
                <a:gd name="T35" fmla="*/ 46 h 110"/>
                <a:gd name="T36" fmla="*/ 63 w 94"/>
                <a:gd name="T37" fmla="*/ 39 h 110"/>
                <a:gd name="T38" fmla="*/ 66 w 94"/>
                <a:gd name="T39" fmla="*/ 66 h 110"/>
                <a:gd name="T40" fmla="*/ 68 w 94"/>
                <a:gd name="T41" fmla="*/ 77 h 110"/>
                <a:gd name="T42" fmla="*/ 66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6" y="23"/>
                  </a:moveTo>
                  <a:cubicBezTo>
                    <a:pt x="69" y="0"/>
                    <a:pt x="8" y="2"/>
                    <a:pt x="2" y="39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8"/>
                    <a:pt x="22" y="107"/>
                    <a:pt x="25" y="107"/>
                  </a:cubicBezTo>
                  <a:cubicBezTo>
                    <a:pt x="26" y="107"/>
                    <a:pt x="26" y="107"/>
                    <a:pt x="26" y="107"/>
                  </a:cubicBezTo>
                  <a:cubicBezTo>
                    <a:pt x="29" y="106"/>
                    <a:pt x="30" y="107"/>
                    <a:pt x="31" y="107"/>
                  </a:cubicBezTo>
                  <a:cubicBezTo>
                    <a:pt x="40" y="110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8" y="77"/>
                  </a:moveTo>
                  <a:cubicBezTo>
                    <a:pt x="31" y="79"/>
                    <a:pt x="33" y="83"/>
                    <a:pt x="33" y="89"/>
                  </a:cubicBezTo>
                  <a:cubicBezTo>
                    <a:pt x="24" y="92"/>
                    <a:pt x="29" y="81"/>
                    <a:pt x="28" y="77"/>
                  </a:cubicBezTo>
                  <a:close/>
                  <a:moveTo>
                    <a:pt x="30" y="39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4"/>
                    <a:pt x="30" y="39"/>
                  </a:cubicBezTo>
                  <a:close/>
                  <a:moveTo>
                    <a:pt x="63" y="39"/>
                  </a:moveTo>
                  <a:cubicBezTo>
                    <a:pt x="66" y="39"/>
                    <a:pt x="65" y="45"/>
                    <a:pt x="66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9"/>
                  </a:cubicBezTo>
                  <a:close/>
                  <a:moveTo>
                    <a:pt x="66" y="66"/>
                  </a:moveTo>
                  <a:cubicBezTo>
                    <a:pt x="69" y="67"/>
                    <a:pt x="68" y="73"/>
                    <a:pt x="68" y="77"/>
                  </a:cubicBezTo>
                  <a:cubicBezTo>
                    <a:pt x="62" y="76"/>
                    <a:pt x="62" y="70"/>
                    <a:pt x="66" y="66"/>
                  </a:cubicBezTo>
                  <a:close/>
                </a:path>
              </a:pathLst>
            </a:custGeom>
            <a:solidFill>
              <a:srgbClr val="EDB2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0" name="Freeform 46">
              <a:extLst>
                <a:ext uri="{FF2B5EF4-FFF2-40B4-BE49-F238E27FC236}">
                  <a16:creationId xmlns:a16="http://schemas.microsoft.com/office/drawing/2014/main" id="{B03A9C7A-4A3E-4CDF-BC8F-27021E3BCB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25270" y="1021378"/>
              <a:ext cx="141451" cy="169628"/>
            </a:xfrm>
            <a:custGeom>
              <a:avLst/>
              <a:gdLst>
                <a:gd name="T0" fmla="*/ 85 w 94"/>
                <a:gd name="T1" fmla="*/ 23 h 110"/>
                <a:gd name="T2" fmla="*/ 1 w 94"/>
                <a:gd name="T3" fmla="*/ 39 h 110"/>
                <a:gd name="T4" fmla="*/ 17 w 94"/>
                <a:gd name="T5" fmla="*/ 107 h 110"/>
                <a:gd name="T6" fmla="*/ 24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0 w 94"/>
                <a:gd name="T15" fmla="*/ 99 h 110"/>
                <a:gd name="T16" fmla="*/ 85 w 94"/>
                <a:gd name="T17" fmla="*/ 23 h 110"/>
                <a:gd name="T18" fmla="*/ 27 w 94"/>
                <a:gd name="T19" fmla="*/ 77 h 110"/>
                <a:gd name="T20" fmla="*/ 32 w 94"/>
                <a:gd name="T21" fmla="*/ 89 h 110"/>
                <a:gd name="T22" fmla="*/ 27 w 94"/>
                <a:gd name="T23" fmla="*/ 77 h 110"/>
                <a:gd name="T24" fmla="*/ 29 w 94"/>
                <a:gd name="T25" fmla="*/ 39 h 110"/>
                <a:gd name="T26" fmla="*/ 34 w 94"/>
                <a:gd name="T27" fmla="*/ 28 h 110"/>
                <a:gd name="T28" fmla="*/ 29 w 94"/>
                <a:gd name="T29" fmla="*/ 39 h 110"/>
                <a:gd name="T30" fmla="*/ 62 w 94"/>
                <a:gd name="T31" fmla="*/ 39 h 110"/>
                <a:gd name="T32" fmla="*/ 65 w 94"/>
                <a:gd name="T33" fmla="*/ 49 h 110"/>
                <a:gd name="T34" fmla="*/ 57 w 94"/>
                <a:gd name="T35" fmla="*/ 46 h 110"/>
                <a:gd name="T36" fmla="*/ 62 w 94"/>
                <a:gd name="T37" fmla="*/ 39 h 110"/>
                <a:gd name="T38" fmla="*/ 65 w 94"/>
                <a:gd name="T39" fmla="*/ 66 h 110"/>
                <a:gd name="T40" fmla="*/ 67 w 94"/>
                <a:gd name="T41" fmla="*/ 77 h 110"/>
                <a:gd name="T42" fmla="*/ 65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5" y="23"/>
                  </a:moveTo>
                  <a:cubicBezTo>
                    <a:pt x="68" y="0"/>
                    <a:pt x="7" y="2"/>
                    <a:pt x="1" y="39"/>
                  </a:cubicBezTo>
                  <a:cubicBezTo>
                    <a:pt x="20" y="48"/>
                    <a:pt x="0" y="91"/>
                    <a:pt x="17" y="107"/>
                  </a:cubicBezTo>
                  <a:cubicBezTo>
                    <a:pt x="19" y="108"/>
                    <a:pt x="22" y="107"/>
                    <a:pt x="24" y="107"/>
                  </a:cubicBezTo>
                  <a:cubicBezTo>
                    <a:pt x="25" y="107"/>
                    <a:pt x="25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39" y="110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79" y="48"/>
                    <a:pt x="85" y="23"/>
                  </a:cubicBezTo>
                  <a:close/>
                  <a:moveTo>
                    <a:pt x="27" y="77"/>
                  </a:moveTo>
                  <a:cubicBezTo>
                    <a:pt x="31" y="79"/>
                    <a:pt x="32" y="83"/>
                    <a:pt x="32" y="89"/>
                  </a:cubicBezTo>
                  <a:cubicBezTo>
                    <a:pt x="23" y="92"/>
                    <a:pt x="28" y="81"/>
                    <a:pt x="27" y="77"/>
                  </a:cubicBezTo>
                  <a:close/>
                  <a:moveTo>
                    <a:pt x="29" y="39"/>
                  </a:moveTo>
                  <a:cubicBezTo>
                    <a:pt x="23" y="37"/>
                    <a:pt x="28" y="26"/>
                    <a:pt x="34" y="28"/>
                  </a:cubicBezTo>
                  <a:cubicBezTo>
                    <a:pt x="36" y="35"/>
                    <a:pt x="29" y="34"/>
                    <a:pt x="29" y="39"/>
                  </a:cubicBezTo>
                  <a:close/>
                  <a:moveTo>
                    <a:pt x="62" y="39"/>
                  </a:moveTo>
                  <a:cubicBezTo>
                    <a:pt x="66" y="39"/>
                    <a:pt x="64" y="45"/>
                    <a:pt x="65" y="49"/>
                  </a:cubicBezTo>
                  <a:cubicBezTo>
                    <a:pt x="63" y="47"/>
                    <a:pt x="61" y="46"/>
                    <a:pt x="57" y="46"/>
                  </a:cubicBezTo>
                  <a:cubicBezTo>
                    <a:pt x="58" y="43"/>
                    <a:pt x="62" y="42"/>
                    <a:pt x="62" y="39"/>
                  </a:cubicBezTo>
                  <a:close/>
                  <a:moveTo>
                    <a:pt x="65" y="66"/>
                  </a:moveTo>
                  <a:cubicBezTo>
                    <a:pt x="68" y="67"/>
                    <a:pt x="67" y="73"/>
                    <a:pt x="67" y="77"/>
                  </a:cubicBezTo>
                  <a:cubicBezTo>
                    <a:pt x="61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F7F5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1" name="Freeform 47">
              <a:extLst>
                <a:ext uri="{FF2B5EF4-FFF2-40B4-BE49-F238E27FC236}">
                  <a16:creationId xmlns:a16="http://schemas.microsoft.com/office/drawing/2014/main" id="{7D703A90-D5F2-470F-966A-13DE41FD87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54695" y="1028224"/>
              <a:ext cx="142015" cy="168500"/>
            </a:xfrm>
            <a:custGeom>
              <a:avLst/>
              <a:gdLst>
                <a:gd name="T0" fmla="*/ 85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0 w 94"/>
                <a:gd name="T15" fmla="*/ 99 h 109"/>
                <a:gd name="T16" fmla="*/ 85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7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5" y="23"/>
                  </a:moveTo>
                  <a:cubicBezTo>
                    <a:pt x="68" y="0"/>
                    <a:pt x="7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5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80" y="48"/>
                    <a:pt x="85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3" y="36"/>
                    <a:pt x="28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7" y="46"/>
                  </a:cubicBezTo>
                  <a:cubicBezTo>
                    <a:pt x="58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2" name="Freeform 48">
              <a:extLst>
                <a:ext uri="{FF2B5EF4-FFF2-40B4-BE49-F238E27FC236}">
                  <a16:creationId xmlns:a16="http://schemas.microsoft.com/office/drawing/2014/main" id="{5C16444E-CCBC-452B-8051-96194FA2B5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84513" y="1028224"/>
              <a:ext cx="141451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6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4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6"/>
                    <a:pt x="29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8" y="46"/>
                  </a:cubicBezTo>
                  <a:cubicBezTo>
                    <a:pt x="59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C1E9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3" name="Freeform 49">
              <a:extLst>
                <a:ext uri="{FF2B5EF4-FFF2-40B4-BE49-F238E27FC236}">
                  <a16:creationId xmlns:a16="http://schemas.microsoft.com/office/drawing/2014/main" id="{2568F16E-3DAB-4E77-9160-B56678ADEC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99967" y="1016000"/>
              <a:ext cx="142015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7 h 109"/>
                <a:gd name="T6" fmla="*/ 25 w 94"/>
                <a:gd name="T7" fmla="*/ 107 h 109"/>
                <a:gd name="T8" fmla="*/ 26 w 94"/>
                <a:gd name="T9" fmla="*/ 107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9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7"/>
                    <a:pt x="22" y="107"/>
                    <a:pt x="25" y="107"/>
                  </a:cubicBezTo>
                  <a:cubicBezTo>
                    <a:pt x="25" y="107"/>
                    <a:pt x="26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9"/>
                    <a:pt x="33" y="83"/>
                    <a:pt x="32" y="89"/>
                  </a:cubicBezTo>
                  <a:cubicBezTo>
                    <a:pt x="24" y="92"/>
                    <a:pt x="29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5"/>
                    <a:pt x="65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3"/>
                    <a:pt x="68" y="76"/>
                  </a:cubicBezTo>
                  <a:cubicBezTo>
                    <a:pt x="62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58C9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94" name="文本框 93">
            <a:extLst>
              <a:ext uri="{FF2B5EF4-FFF2-40B4-BE49-F238E27FC236}">
                <a16:creationId xmlns:a16="http://schemas.microsoft.com/office/drawing/2014/main" id="{23527E4D-EF6B-4920-8B3E-A51A1C0F3FC9}"/>
              </a:ext>
            </a:extLst>
          </p:cNvPr>
          <p:cNvSpPr txBox="1"/>
          <p:nvPr/>
        </p:nvSpPr>
        <p:spPr>
          <a:xfrm>
            <a:off x="3958955" y="457981"/>
            <a:ext cx="429155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4000" dirty="0" smtClean="0">
                <a:solidFill>
                  <a:schemeClr val="bg1"/>
                </a:solidFill>
                <a:cs typeface="+mn-ea"/>
                <a:sym typeface="+mn-lt"/>
              </a:rPr>
              <a:t>01 </a:t>
            </a:r>
            <a:r>
              <a:rPr lang="en-US" altLang="zh-TW" sz="4000" dirty="0" err="1">
                <a:solidFill>
                  <a:schemeClr val="bg1"/>
                </a:solidFill>
                <a:cs typeface="+mn-ea"/>
                <a:sym typeface="+mn-lt"/>
              </a:rPr>
              <a:t>Vmware</a:t>
            </a:r>
            <a:r>
              <a:rPr lang="en-US" altLang="zh-TW" sz="4000" dirty="0">
                <a:solidFill>
                  <a:schemeClr val="bg1"/>
                </a:solidFill>
                <a:cs typeface="+mn-ea"/>
                <a:sym typeface="+mn-lt"/>
              </a:rPr>
              <a:t>-Install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2" name="文本框 37">
            <a:extLst>
              <a:ext uri="{FF2B5EF4-FFF2-40B4-BE49-F238E27FC236}">
                <a16:creationId xmlns:a16="http://schemas.microsoft.com/office/drawing/2014/main" id="{BF75AC70-28E4-4D92-89E0-2A7E1281F666}"/>
              </a:ext>
            </a:extLst>
          </p:cNvPr>
          <p:cNvSpPr txBox="1"/>
          <p:nvPr/>
        </p:nvSpPr>
        <p:spPr>
          <a:xfrm>
            <a:off x="2266486" y="6005209"/>
            <a:ext cx="9462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cs typeface="+mn-ea"/>
                <a:sym typeface="+mn-lt"/>
              </a:rPr>
              <a:t>3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3" name="文本框 37">
            <a:extLst>
              <a:ext uri="{FF2B5EF4-FFF2-40B4-BE49-F238E27FC236}">
                <a16:creationId xmlns:a16="http://schemas.microsoft.com/office/drawing/2014/main" id="{BF75AC70-28E4-4D92-89E0-2A7E1281F666}"/>
              </a:ext>
            </a:extLst>
          </p:cNvPr>
          <p:cNvSpPr txBox="1"/>
          <p:nvPr/>
        </p:nvSpPr>
        <p:spPr>
          <a:xfrm>
            <a:off x="8475784" y="6005209"/>
            <a:ext cx="1008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chemeClr val="bg1"/>
                </a:solidFill>
                <a:cs typeface="+mn-ea"/>
                <a:sym typeface="+mn-lt"/>
              </a:rPr>
              <a:t>4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" name="圖片 1" descr="畫面剪輯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374" y="2102927"/>
            <a:ext cx="4725059" cy="3743847"/>
          </a:xfrm>
          <a:prstGeom prst="rect">
            <a:avLst/>
          </a:prstGeom>
        </p:spPr>
      </p:pic>
      <p:pic>
        <p:nvPicPr>
          <p:cNvPr id="4" name="圖片 3" descr="畫面剪輯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4559" y="1940693"/>
            <a:ext cx="4725059" cy="3705742"/>
          </a:xfrm>
          <a:prstGeom prst="rect">
            <a:avLst/>
          </a:prstGeom>
        </p:spPr>
      </p:pic>
      <p:sp>
        <p:nvSpPr>
          <p:cNvPr id="15" name="圓角矩形 14"/>
          <p:cNvSpPr/>
          <p:nvPr/>
        </p:nvSpPr>
        <p:spPr>
          <a:xfrm>
            <a:off x="9281919" y="5230382"/>
            <a:ext cx="1127099" cy="416053"/>
          </a:xfrm>
          <a:prstGeom prst="roundRect">
            <a:avLst>
              <a:gd name="adj" fmla="val 50000"/>
            </a:avLst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67940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 xmlns:a16="http://schemas.microsoft.com/office/drawing/2014/main" xmlns:a14="http://schemas.microsoft.com/office/drawing/2010/main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畫面剪輯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1560" y="2081975"/>
            <a:ext cx="4725059" cy="3743847"/>
          </a:xfrm>
          <a:prstGeom prst="rect">
            <a:avLst/>
          </a:prstGeom>
        </p:spPr>
      </p:pic>
      <p:grpSp>
        <p:nvGrpSpPr>
          <p:cNvPr id="88" name="组合 87">
            <a:extLst>
              <a:ext uri="{FF2B5EF4-FFF2-40B4-BE49-F238E27FC236}">
                <a16:creationId xmlns:a16="http://schemas.microsoft.com/office/drawing/2014/main" id="{E2249108-4EFE-45FD-BEE1-C43FD339EDC8}"/>
              </a:ext>
            </a:extLst>
          </p:cNvPr>
          <p:cNvGrpSpPr/>
          <p:nvPr/>
        </p:nvGrpSpPr>
        <p:grpSpPr>
          <a:xfrm>
            <a:off x="5371426" y="1305404"/>
            <a:ext cx="1449151" cy="180724"/>
            <a:chOff x="5392832" y="1016000"/>
            <a:chExt cx="1449150" cy="180724"/>
          </a:xfrm>
        </p:grpSpPr>
        <p:sp>
          <p:nvSpPr>
            <p:cNvPr id="89" name="Freeform 45">
              <a:extLst>
                <a:ext uri="{FF2B5EF4-FFF2-40B4-BE49-F238E27FC236}">
                  <a16:creationId xmlns:a16="http://schemas.microsoft.com/office/drawing/2014/main" id="{735A50D2-4EE9-4928-AA5B-2B1B311A06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92832" y="1021378"/>
              <a:ext cx="142015" cy="169628"/>
            </a:xfrm>
            <a:custGeom>
              <a:avLst/>
              <a:gdLst>
                <a:gd name="T0" fmla="*/ 86 w 94"/>
                <a:gd name="T1" fmla="*/ 23 h 110"/>
                <a:gd name="T2" fmla="*/ 2 w 94"/>
                <a:gd name="T3" fmla="*/ 39 h 110"/>
                <a:gd name="T4" fmla="*/ 17 w 94"/>
                <a:gd name="T5" fmla="*/ 107 h 110"/>
                <a:gd name="T6" fmla="*/ 25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1 w 94"/>
                <a:gd name="T15" fmla="*/ 99 h 110"/>
                <a:gd name="T16" fmla="*/ 86 w 94"/>
                <a:gd name="T17" fmla="*/ 23 h 110"/>
                <a:gd name="T18" fmla="*/ 28 w 94"/>
                <a:gd name="T19" fmla="*/ 77 h 110"/>
                <a:gd name="T20" fmla="*/ 33 w 94"/>
                <a:gd name="T21" fmla="*/ 89 h 110"/>
                <a:gd name="T22" fmla="*/ 28 w 94"/>
                <a:gd name="T23" fmla="*/ 77 h 110"/>
                <a:gd name="T24" fmla="*/ 30 w 94"/>
                <a:gd name="T25" fmla="*/ 39 h 110"/>
                <a:gd name="T26" fmla="*/ 35 w 94"/>
                <a:gd name="T27" fmla="*/ 28 h 110"/>
                <a:gd name="T28" fmla="*/ 30 w 94"/>
                <a:gd name="T29" fmla="*/ 39 h 110"/>
                <a:gd name="T30" fmla="*/ 63 w 94"/>
                <a:gd name="T31" fmla="*/ 39 h 110"/>
                <a:gd name="T32" fmla="*/ 66 w 94"/>
                <a:gd name="T33" fmla="*/ 49 h 110"/>
                <a:gd name="T34" fmla="*/ 58 w 94"/>
                <a:gd name="T35" fmla="*/ 46 h 110"/>
                <a:gd name="T36" fmla="*/ 63 w 94"/>
                <a:gd name="T37" fmla="*/ 39 h 110"/>
                <a:gd name="T38" fmla="*/ 66 w 94"/>
                <a:gd name="T39" fmla="*/ 66 h 110"/>
                <a:gd name="T40" fmla="*/ 68 w 94"/>
                <a:gd name="T41" fmla="*/ 77 h 110"/>
                <a:gd name="T42" fmla="*/ 66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6" y="23"/>
                  </a:moveTo>
                  <a:cubicBezTo>
                    <a:pt x="69" y="0"/>
                    <a:pt x="8" y="2"/>
                    <a:pt x="2" y="39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8"/>
                    <a:pt x="22" y="107"/>
                    <a:pt x="25" y="107"/>
                  </a:cubicBezTo>
                  <a:cubicBezTo>
                    <a:pt x="26" y="107"/>
                    <a:pt x="26" y="107"/>
                    <a:pt x="26" y="107"/>
                  </a:cubicBezTo>
                  <a:cubicBezTo>
                    <a:pt x="29" y="106"/>
                    <a:pt x="30" y="107"/>
                    <a:pt x="31" y="107"/>
                  </a:cubicBezTo>
                  <a:cubicBezTo>
                    <a:pt x="40" y="110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8" y="77"/>
                  </a:moveTo>
                  <a:cubicBezTo>
                    <a:pt x="31" y="79"/>
                    <a:pt x="33" y="83"/>
                    <a:pt x="33" y="89"/>
                  </a:cubicBezTo>
                  <a:cubicBezTo>
                    <a:pt x="24" y="92"/>
                    <a:pt x="29" y="81"/>
                    <a:pt x="28" y="77"/>
                  </a:cubicBezTo>
                  <a:close/>
                  <a:moveTo>
                    <a:pt x="30" y="39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4"/>
                    <a:pt x="30" y="39"/>
                  </a:cubicBezTo>
                  <a:close/>
                  <a:moveTo>
                    <a:pt x="63" y="39"/>
                  </a:moveTo>
                  <a:cubicBezTo>
                    <a:pt x="66" y="39"/>
                    <a:pt x="65" y="45"/>
                    <a:pt x="66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9"/>
                  </a:cubicBezTo>
                  <a:close/>
                  <a:moveTo>
                    <a:pt x="66" y="66"/>
                  </a:moveTo>
                  <a:cubicBezTo>
                    <a:pt x="69" y="67"/>
                    <a:pt x="68" y="73"/>
                    <a:pt x="68" y="77"/>
                  </a:cubicBezTo>
                  <a:cubicBezTo>
                    <a:pt x="62" y="76"/>
                    <a:pt x="62" y="70"/>
                    <a:pt x="66" y="66"/>
                  </a:cubicBezTo>
                  <a:close/>
                </a:path>
              </a:pathLst>
            </a:custGeom>
            <a:solidFill>
              <a:srgbClr val="EDB2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0" name="Freeform 46">
              <a:extLst>
                <a:ext uri="{FF2B5EF4-FFF2-40B4-BE49-F238E27FC236}">
                  <a16:creationId xmlns:a16="http://schemas.microsoft.com/office/drawing/2014/main" id="{B03A9C7A-4A3E-4CDF-BC8F-27021E3BCB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25270" y="1021378"/>
              <a:ext cx="141451" cy="169628"/>
            </a:xfrm>
            <a:custGeom>
              <a:avLst/>
              <a:gdLst>
                <a:gd name="T0" fmla="*/ 85 w 94"/>
                <a:gd name="T1" fmla="*/ 23 h 110"/>
                <a:gd name="T2" fmla="*/ 1 w 94"/>
                <a:gd name="T3" fmla="*/ 39 h 110"/>
                <a:gd name="T4" fmla="*/ 17 w 94"/>
                <a:gd name="T5" fmla="*/ 107 h 110"/>
                <a:gd name="T6" fmla="*/ 24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0 w 94"/>
                <a:gd name="T15" fmla="*/ 99 h 110"/>
                <a:gd name="T16" fmla="*/ 85 w 94"/>
                <a:gd name="T17" fmla="*/ 23 h 110"/>
                <a:gd name="T18" fmla="*/ 27 w 94"/>
                <a:gd name="T19" fmla="*/ 77 h 110"/>
                <a:gd name="T20" fmla="*/ 32 w 94"/>
                <a:gd name="T21" fmla="*/ 89 h 110"/>
                <a:gd name="T22" fmla="*/ 27 w 94"/>
                <a:gd name="T23" fmla="*/ 77 h 110"/>
                <a:gd name="T24" fmla="*/ 29 w 94"/>
                <a:gd name="T25" fmla="*/ 39 h 110"/>
                <a:gd name="T26" fmla="*/ 34 w 94"/>
                <a:gd name="T27" fmla="*/ 28 h 110"/>
                <a:gd name="T28" fmla="*/ 29 w 94"/>
                <a:gd name="T29" fmla="*/ 39 h 110"/>
                <a:gd name="T30" fmla="*/ 62 w 94"/>
                <a:gd name="T31" fmla="*/ 39 h 110"/>
                <a:gd name="T32" fmla="*/ 65 w 94"/>
                <a:gd name="T33" fmla="*/ 49 h 110"/>
                <a:gd name="T34" fmla="*/ 57 w 94"/>
                <a:gd name="T35" fmla="*/ 46 h 110"/>
                <a:gd name="T36" fmla="*/ 62 w 94"/>
                <a:gd name="T37" fmla="*/ 39 h 110"/>
                <a:gd name="T38" fmla="*/ 65 w 94"/>
                <a:gd name="T39" fmla="*/ 66 h 110"/>
                <a:gd name="T40" fmla="*/ 67 w 94"/>
                <a:gd name="T41" fmla="*/ 77 h 110"/>
                <a:gd name="T42" fmla="*/ 65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5" y="23"/>
                  </a:moveTo>
                  <a:cubicBezTo>
                    <a:pt x="68" y="0"/>
                    <a:pt x="7" y="2"/>
                    <a:pt x="1" y="39"/>
                  </a:cubicBezTo>
                  <a:cubicBezTo>
                    <a:pt x="20" y="48"/>
                    <a:pt x="0" y="91"/>
                    <a:pt x="17" y="107"/>
                  </a:cubicBezTo>
                  <a:cubicBezTo>
                    <a:pt x="19" y="108"/>
                    <a:pt x="22" y="107"/>
                    <a:pt x="24" y="107"/>
                  </a:cubicBezTo>
                  <a:cubicBezTo>
                    <a:pt x="25" y="107"/>
                    <a:pt x="25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39" y="110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79" y="48"/>
                    <a:pt x="85" y="23"/>
                  </a:cubicBezTo>
                  <a:close/>
                  <a:moveTo>
                    <a:pt x="27" y="77"/>
                  </a:moveTo>
                  <a:cubicBezTo>
                    <a:pt x="31" y="79"/>
                    <a:pt x="32" y="83"/>
                    <a:pt x="32" y="89"/>
                  </a:cubicBezTo>
                  <a:cubicBezTo>
                    <a:pt x="23" y="92"/>
                    <a:pt x="28" y="81"/>
                    <a:pt x="27" y="77"/>
                  </a:cubicBezTo>
                  <a:close/>
                  <a:moveTo>
                    <a:pt x="29" y="39"/>
                  </a:moveTo>
                  <a:cubicBezTo>
                    <a:pt x="23" y="37"/>
                    <a:pt x="28" y="26"/>
                    <a:pt x="34" y="28"/>
                  </a:cubicBezTo>
                  <a:cubicBezTo>
                    <a:pt x="36" y="35"/>
                    <a:pt x="29" y="34"/>
                    <a:pt x="29" y="39"/>
                  </a:cubicBezTo>
                  <a:close/>
                  <a:moveTo>
                    <a:pt x="62" y="39"/>
                  </a:moveTo>
                  <a:cubicBezTo>
                    <a:pt x="66" y="39"/>
                    <a:pt x="64" y="45"/>
                    <a:pt x="65" y="49"/>
                  </a:cubicBezTo>
                  <a:cubicBezTo>
                    <a:pt x="63" y="47"/>
                    <a:pt x="61" y="46"/>
                    <a:pt x="57" y="46"/>
                  </a:cubicBezTo>
                  <a:cubicBezTo>
                    <a:pt x="58" y="43"/>
                    <a:pt x="62" y="42"/>
                    <a:pt x="62" y="39"/>
                  </a:cubicBezTo>
                  <a:close/>
                  <a:moveTo>
                    <a:pt x="65" y="66"/>
                  </a:moveTo>
                  <a:cubicBezTo>
                    <a:pt x="68" y="67"/>
                    <a:pt x="67" y="73"/>
                    <a:pt x="67" y="77"/>
                  </a:cubicBezTo>
                  <a:cubicBezTo>
                    <a:pt x="61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F7F5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1" name="Freeform 47">
              <a:extLst>
                <a:ext uri="{FF2B5EF4-FFF2-40B4-BE49-F238E27FC236}">
                  <a16:creationId xmlns:a16="http://schemas.microsoft.com/office/drawing/2014/main" id="{7D703A90-D5F2-470F-966A-13DE41FD87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54695" y="1028224"/>
              <a:ext cx="142015" cy="168500"/>
            </a:xfrm>
            <a:custGeom>
              <a:avLst/>
              <a:gdLst>
                <a:gd name="T0" fmla="*/ 85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0 w 94"/>
                <a:gd name="T15" fmla="*/ 99 h 109"/>
                <a:gd name="T16" fmla="*/ 85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7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5" y="23"/>
                  </a:moveTo>
                  <a:cubicBezTo>
                    <a:pt x="68" y="0"/>
                    <a:pt x="7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5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80" y="48"/>
                    <a:pt x="85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3" y="36"/>
                    <a:pt x="28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7" y="46"/>
                  </a:cubicBezTo>
                  <a:cubicBezTo>
                    <a:pt x="58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2" name="Freeform 48">
              <a:extLst>
                <a:ext uri="{FF2B5EF4-FFF2-40B4-BE49-F238E27FC236}">
                  <a16:creationId xmlns:a16="http://schemas.microsoft.com/office/drawing/2014/main" id="{5C16444E-CCBC-452B-8051-96194FA2B5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84513" y="1028224"/>
              <a:ext cx="141451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6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4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6"/>
                    <a:pt x="29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8" y="46"/>
                  </a:cubicBezTo>
                  <a:cubicBezTo>
                    <a:pt x="59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C1E9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3" name="Freeform 49">
              <a:extLst>
                <a:ext uri="{FF2B5EF4-FFF2-40B4-BE49-F238E27FC236}">
                  <a16:creationId xmlns:a16="http://schemas.microsoft.com/office/drawing/2014/main" id="{2568F16E-3DAB-4E77-9160-B56678ADEC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99967" y="1016000"/>
              <a:ext cx="142015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7 h 109"/>
                <a:gd name="T6" fmla="*/ 25 w 94"/>
                <a:gd name="T7" fmla="*/ 107 h 109"/>
                <a:gd name="T8" fmla="*/ 26 w 94"/>
                <a:gd name="T9" fmla="*/ 107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9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7"/>
                    <a:pt x="22" y="107"/>
                    <a:pt x="25" y="107"/>
                  </a:cubicBezTo>
                  <a:cubicBezTo>
                    <a:pt x="25" y="107"/>
                    <a:pt x="26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9"/>
                    <a:pt x="33" y="83"/>
                    <a:pt x="32" y="89"/>
                  </a:cubicBezTo>
                  <a:cubicBezTo>
                    <a:pt x="24" y="92"/>
                    <a:pt x="29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5"/>
                    <a:pt x="65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3"/>
                    <a:pt x="68" y="76"/>
                  </a:cubicBezTo>
                  <a:cubicBezTo>
                    <a:pt x="62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58C9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94" name="文本框 93">
            <a:extLst>
              <a:ext uri="{FF2B5EF4-FFF2-40B4-BE49-F238E27FC236}">
                <a16:creationId xmlns:a16="http://schemas.microsoft.com/office/drawing/2014/main" id="{23527E4D-EF6B-4920-8B3E-A51A1C0F3FC9}"/>
              </a:ext>
            </a:extLst>
          </p:cNvPr>
          <p:cNvSpPr txBox="1"/>
          <p:nvPr/>
        </p:nvSpPr>
        <p:spPr>
          <a:xfrm>
            <a:off x="3958955" y="457981"/>
            <a:ext cx="429156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4000" dirty="0" smtClean="0">
                <a:solidFill>
                  <a:schemeClr val="bg1"/>
                </a:solidFill>
                <a:cs typeface="+mn-ea"/>
                <a:sym typeface="+mn-lt"/>
              </a:rPr>
              <a:t>01 </a:t>
            </a:r>
            <a:r>
              <a:rPr lang="en-US" altLang="zh-TW" sz="4000" dirty="0" err="1">
                <a:solidFill>
                  <a:schemeClr val="bg1"/>
                </a:solidFill>
                <a:cs typeface="+mn-ea"/>
                <a:sym typeface="+mn-lt"/>
              </a:rPr>
              <a:t>Vmware</a:t>
            </a:r>
            <a:r>
              <a:rPr lang="en-US" altLang="zh-TW" sz="4000" dirty="0">
                <a:solidFill>
                  <a:schemeClr val="bg1"/>
                </a:solidFill>
                <a:cs typeface="+mn-ea"/>
                <a:sym typeface="+mn-lt"/>
              </a:rPr>
              <a:t>-Install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  <a:p>
            <a:pPr algn="ctr"/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2" name="文本框 37">
            <a:extLst>
              <a:ext uri="{FF2B5EF4-FFF2-40B4-BE49-F238E27FC236}">
                <a16:creationId xmlns:a16="http://schemas.microsoft.com/office/drawing/2014/main" id="{BF75AC70-28E4-4D92-89E0-2A7E1281F666}"/>
              </a:ext>
            </a:extLst>
          </p:cNvPr>
          <p:cNvSpPr txBox="1"/>
          <p:nvPr/>
        </p:nvSpPr>
        <p:spPr>
          <a:xfrm>
            <a:off x="2266486" y="6005209"/>
            <a:ext cx="9462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chemeClr val="bg1"/>
                </a:solidFill>
                <a:cs typeface="+mn-ea"/>
                <a:sym typeface="+mn-lt"/>
              </a:rPr>
              <a:t>5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3" name="文本框 37">
            <a:extLst>
              <a:ext uri="{FF2B5EF4-FFF2-40B4-BE49-F238E27FC236}">
                <a16:creationId xmlns:a16="http://schemas.microsoft.com/office/drawing/2014/main" id="{BF75AC70-28E4-4D92-89E0-2A7E1281F666}"/>
              </a:ext>
            </a:extLst>
          </p:cNvPr>
          <p:cNvSpPr txBox="1"/>
          <p:nvPr/>
        </p:nvSpPr>
        <p:spPr>
          <a:xfrm>
            <a:off x="8475784" y="6005209"/>
            <a:ext cx="1008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cs typeface="+mn-ea"/>
                <a:sym typeface="+mn-lt"/>
              </a:rPr>
              <a:t>6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5" name="圓角矩形 14"/>
          <p:cNvSpPr/>
          <p:nvPr/>
        </p:nvSpPr>
        <p:spPr>
          <a:xfrm>
            <a:off x="9899520" y="5388213"/>
            <a:ext cx="1127099" cy="416053"/>
          </a:xfrm>
          <a:prstGeom prst="roundRect">
            <a:avLst>
              <a:gd name="adj" fmla="val 50000"/>
            </a:avLst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3" name="圖片 2" descr="畫面剪輯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946" y="1931167"/>
            <a:ext cx="4696480" cy="3715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8390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 xmlns:a16="http://schemas.microsoft.com/office/drawing/2014/main" xmlns:a14="http://schemas.microsoft.com/office/drawing/2010/main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组合 87">
            <a:extLst>
              <a:ext uri="{FF2B5EF4-FFF2-40B4-BE49-F238E27FC236}">
                <a16:creationId xmlns:a16="http://schemas.microsoft.com/office/drawing/2014/main" id="{E2249108-4EFE-45FD-BEE1-C43FD339EDC8}"/>
              </a:ext>
            </a:extLst>
          </p:cNvPr>
          <p:cNvGrpSpPr/>
          <p:nvPr/>
        </p:nvGrpSpPr>
        <p:grpSpPr>
          <a:xfrm>
            <a:off x="5371426" y="1305404"/>
            <a:ext cx="1449151" cy="180724"/>
            <a:chOff x="5392832" y="1016000"/>
            <a:chExt cx="1449150" cy="180724"/>
          </a:xfrm>
        </p:grpSpPr>
        <p:sp>
          <p:nvSpPr>
            <p:cNvPr id="89" name="Freeform 45">
              <a:extLst>
                <a:ext uri="{FF2B5EF4-FFF2-40B4-BE49-F238E27FC236}">
                  <a16:creationId xmlns:a16="http://schemas.microsoft.com/office/drawing/2014/main" id="{735A50D2-4EE9-4928-AA5B-2B1B311A06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92832" y="1021378"/>
              <a:ext cx="142015" cy="169628"/>
            </a:xfrm>
            <a:custGeom>
              <a:avLst/>
              <a:gdLst>
                <a:gd name="T0" fmla="*/ 86 w 94"/>
                <a:gd name="T1" fmla="*/ 23 h 110"/>
                <a:gd name="T2" fmla="*/ 2 w 94"/>
                <a:gd name="T3" fmla="*/ 39 h 110"/>
                <a:gd name="T4" fmla="*/ 17 w 94"/>
                <a:gd name="T5" fmla="*/ 107 h 110"/>
                <a:gd name="T6" fmla="*/ 25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1 w 94"/>
                <a:gd name="T15" fmla="*/ 99 h 110"/>
                <a:gd name="T16" fmla="*/ 86 w 94"/>
                <a:gd name="T17" fmla="*/ 23 h 110"/>
                <a:gd name="T18" fmla="*/ 28 w 94"/>
                <a:gd name="T19" fmla="*/ 77 h 110"/>
                <a:gd name="T20" fmla="*/ 33 w 94"/>
                <a:gd name="T21" fmla="*/ 89 h 110"/>
                <a:gd name="T22" fmla="*/ 28 w 94"/>
                <a:gd name="T23" fmla="*/ 77 h 110"/>
                <a:gd name="T24" fmla="*/ 30 w 94"/>
                <a:gd name="T25" fmla="*/ 39 h 110"/>
                <a:gd name="T26" fmla="*/ 35 w 94"/>
                <a:gd name="T27" fmla="*/ 28 h 110"/>
                <a:gd name="T28" fmla="*/ 30 w 94"/>
                <a:gd name="T29" fmla="*/ 39 h 110"/>
                <a:gd name="T30" fmla="*/ 63 w 94"/>
                <a:gd name="T31" fmla="*/ 39 h 110"/>
                <a:gd name="T32" fmla="*/ 66 w 94"/>
                <a:gd name="T33" fmla="*/ 49 h 110"/>
                <a:gd name="T34" fmla="*/ 58 w 94"/>
                <a:gd name="T35" fmla="*/ 46 h 110"/>
                <a:gd name="T36" fmla="*/ 63 w 94"/>
                <a:gd name="T37" fmla="*/ 39 h 110"/>
                <a:gd name="T38" fmla="*/ 66 w 94"/>
                <a:gd name="T39" fmla="*/ 66 h 110"/>
                <a:gd name="T40" fmla="*/ 68 w 94"/>
                <a:gd name="T41" fmla="*/ 77 h 110"/>
                <a:gd name="T42" fmla="*/ 66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6" y="23"/>
                  </a:moveTo>
                  <a:cubicBezTo>
                    <a:pt x="69" y="0"/>
                    <a:pt x="8" y="2"/>
                    <a:pt x="2" y="39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8"/>
                    <a:pt x="22" y="107"/>
                    <a:pt x="25" y="107"/>
                  </a:cubicBezTo>
                  <a:cubicBezTo>
                    <a:pt x="26" y="107"/>
                    <a:pt x="26" y="107"/>
                    <a:pt x="26" y="107"/>
                  </a:cubicBezTo>
                  <a:cubicBezTo>
                    <a:pt x="29" y="106"/>
                    <a:pt x="30" y="107"/>
                    <a:pt x="31" y="107"/>
                  </a:cubicBezTo>
                  <a:cubicBezTo>
                    <a:pt x="40" y="110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8" y="77"/>
                  </a:moveTo>
                  <a:cubicBezTo>
                    <a:pt x="31" y="79"/>
                    <a:pt x="33" y="83"/>
                    <a:pt x="33" y="89"/>
                  </a:cubicBezTo>
                  <a:cubicBezTo>
                    <a:pt x="24" y="92"/>
                    <a:pt x="29" y="81"/>
                    <a:pt x="28" y="77"/>
                  </a:cubicBezTo>
                  <a:close/>
                  <a:moveTo>
                    <a:pt x="30" y="39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4"/>
                    <a:pt x="30" y="39"/>
                  </a:cubicBezTo>
                  <a:close/>
                  <a:moveTo>
                    <a:pt x="63" y="39"/>
                  </a:moveTo>
                  <a:cubicBezTo>
                    <a:pt x="66" y="39"/>
                    <a:pt x="65" y="45"/>
                    <a:pt x="66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9"/>
                  </a:cubicBezTo>
                  <a:close/>
                  <a:moveTo>
                    <a:pt x="66" y="66"/>
                  </a:moveTo>
                  <a:cubicBezTo>
                    <a:pt x="69" y="67"/>
                    <a:pt x="68" y="73"/>
                    <a:pt x="68" y="77"/>
                  </a:cubicBezTo>
                  <a:cubicBezTo>
                    <a:pt x="62" y="76"/>
                    <a:pt x="62" y="70"/>
                    <a:pt x="66" y="66"/>
                  </a:cubicBezTo>
                  <a:close/>
                </a:path>
              </a:pathLst>
            </a:custGeom>
            <a:solidFill>
              <a:srgbClr val="EDB2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0" name="Freeform 46">
              <a:extLst>
                <a:ext uri="{FF2B5EF4-FFF2-40B4-BE49-F238E27FC236}">
                  <a16:creationId xmlns:a16="http://schemas.microsoft.com/office/drawing/2014/main" id="{B03A9C7A-4A3E-4CDF-BC8F-27021E3BCB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25270" y="1021378"/>
              <a:ext cx="141451" cy="169628"/>
            </a:xfrm>
            <a:custGeom>
              <a:avLst/>
              <a:gdLst>
                <a:gd name="T0" fmla="*/ 85 w 94"/>
                <a:gd name="T1" fmla="*/ 23 h 110"/>
                <a:gd name="T2" fmla="*/ 1 w 94"/>
                <a:gd name="T3" fmla="*/ 39 h 110"/>
                <a:gd name="T4" fmla="*/ 17 w 94"/>
                <a:gd name="T5" fmla="*/ 107 h 110"/>
                <a:gd name="T6" fmla="*/ 24 w 94"/>
                <a:gd name="T7" fmla="*/ 107 h 110"/>
                <a:gd name="T8" fmla="*/ 26 w 94"/>
                <a:gd name="T9" fmla="*/ 107 h 110"/>
                <a:gd name="T10" fmla="*/ 31 w 94"/>
                <a:gd name="T11" fmla="*/ 107 h 110"/>
                <a:gd name="T12" fmla="*/ 57 w 94"/>
                <a:gd name="T13" fmla="*/ 109 h 110"/>
                <a:gd name="T14" fmla="*/ 80 w 94"/>
                <a:gd name="T15" fmla="*/ 99 h 110"/>
                <a:gd name="T16" fmla="*/ 85 w 94"/>
                <a:gd name="T17" fmla="*/ 23 h 110"/>
                <a:gd name="T18" fmla="*/ 27 w 94"/>
                <a:gd name="T19" fmla="*/ 77 h 110"/>
                <a:gd name="T20" fmla="*/ 32 w 94"/>
                <a:gd name="T21" fmla="*/ 89 h 110"/>
                <a:gd name="T22" fmla="*/ 27 w 94"/>
                <a:gd name="T23" fmla="*/ 77 h 110"/>
                <a:gd name="T24" fmla="*/ 29 w 94"/>
                <a:gd name="T25" fmla="*/ 39 h 110"/>
                <a:gd name="T26" fmla="*/ 34 w 94"/>
                <a:gd name="T27" fmla="*/ 28 h 110"/>
                <a:gd name="T28" fmla="*/ 29 w 94"/>
                <a:gd name="T29" fmla="*/ 39 h 110"/>
                <a:gd name="T30" fmla="*/ 62 w 94"/>
                <a:gd name="T31" fmla="*/ 39 h 110"/>
                <a:gd name="T32" fmla="*/ 65 w 94"/>
                <a:gd name="T33" fmla="*/ 49 h 110"/>
                <a:gd name="T34" fmla="*/ 57 w 94"/>
                <a:gd name="T35" fmla="*/ 46 h 110"/>
                <a:gd name="T36" fmla="*/ 62 w 94"/>
                <a:gd name="T37" fmla="*/ 39 h 110"/>
                <a:gd name="T38" fmla="*/ 65 w 94"/>
                <a:gd name="T39" fmla="*/ 66 h 110"/>
                <a:gd name="T40" fmla="*/ 67 w 94"/>
                <a:gd name="T41" fmla="*/ 77 h 110"/>
                <a:gd name="T42" fmla="*/ 65 w 94"/>
                <a:gd name="T43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10">
                  <a:moveTo>
                    <a:pt x="85" y="23"/>
                  </a:moveTo>
                  <a:cubicBezTo>
                    <a:pt x="68" y="0"/>
                    <a:pt x="7" y="2"/>
                    <a:pt x="1" y="39"/>
                  </a:cubicBezTo>
                  <a:cubicBezTo>
                    <a:pt x="20" y="48"/>
                    <a:pt x="0" y="91"/>
                    <a:pt x="17" y="107"/>
                  </a:cubicBezTo>
                  <a:cubicBezTo>
                    <a:pt x="19" y="108"/>
                    <a:pt x="22" y="107"/>
                    <a:pt x="24" y="107"/>
                  </a:cubicBezTo>
                  <a:cubicBezTo>
                    <a:pt x="25" y="107"/>
                    <a:pt x="25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39" y="110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79" y="48"/>
                    <a:pt x="85" y="23"/>
                  </a:cubicBezTo>
                  <a:close/>
                  <a:moveTo>
                    <a:pt x="27" y="77"/>
                  </a:moveTo>
                  <a:cubicBezTo>
                    <a:pt x="31" y="79"/>
                    <a:pt x="32" y="83"/>
                    <a:pt x="32" y="89"/>
                  </a:cubicBezTo>
                  <a:cubicBezTo>
                    <a:pt x="23" y="92"/>
                    <a:pt x="28" y="81"/>
                    <a:pt x="27" y="77"/>
                  </a:cubicBezTo>
                  <a:close/>
                  <a:moveTo>
                    <a:pt x="29" y="39"/>
                  </a:moveTo>
                  <a:cubicBezTo>
                    <a:pt x="23" y="37"/>
                    <a:pt x="28" y="26"/>
                    <a:pt x="34" y="28"/>
                  </a:cubicBezTo>
                  <a:cubicBezTo>
                    <a:pt x="36" y="35"/>
                    <a:pt x="29" y="34"/>
                    <a:pt x="29" y="39"/>
                  </a:cubicBezTo>
                  <a:close/>
                  <a:moveTo>
                    <a:pt x="62" y="39"/>
                  </a:moveTo>
                  <a:cubicBezTo>
                    <a:pt x="66" y="39"/>
                    <a:pt x="64" y="45"/>
                    <a:pt x="65" y="49"/>
                  </a:cubicBezTo>
                  <a:cubicBezTo>
                    <a:pt x="63" y="47"/>
                    <a:pt x="61" y="46"/>
                    <a:pt x="57" y="46"/>
                  </a:cubicBezTo>
                  <a:cubicBezTo>
                    <a:pt x="58" y="43"/>
                    <a:pt x="62" y="42"/>
                    <a:pt x="62" y="39"/>
                  </a:cubicBezTo>
                  <a:close/>
                  <a:moveTo>
                    <a:pt x="65" y="66"/>
                  </a:moveTo>
                  <a:cubicBezTo>
                    <a:pt x="68" y="67"/>
                    <a:pt x="67" y="73"/>
                    <a:pt x="67" y="77"/>
                  </a:cubicBezTo>
                  <a:cubicBezTo>
                    <a:pt x="61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F7F5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1" name="Freeform 47">
              <a:extLst>
                <a:ext uri="{FF2B5EF4-FFF2-40B4-BE49-F238E27FC236}">
                  <a16:creationId xmlns:a16="http://schemas.microsoft.com/office/drawing/2014/main" id="{7D703A90-D5F2-470F-966A-13DE41FD87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54695" y="1028224"/>
              <a:ext cx="142015" cy="168500"/>
            </a:xfrm>
            <a:custGeom>
              <a:avLst/>
              <a:gdLst>
                <a:gd name="T0" fmla="*/ 85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0 w 94"/>
                <a:gd name="T15" fmla="*/ 99 h 109"/>
                <a:gd name="T16" fmla="*/ 85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7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5" y="23"/>
                  </a:moveTo>
                  <a:cubicBezTo>
                    <a:pt x="68" y="0"/>
                    <a:pt x="7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5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8" y="109"/>
                    <a:pt x="57" y="109"/>
                  </a:cubicBezTo>
                  <a:cubicBezTo>
                    <a:pt x="66" y="107"/>
                    <a:pt x="74" y="107"/>
                    <a:pt x="80" y="99"/>
                  </a:cubicBezTo>
                  <a:cubicBezTo>
                    <a:pt x="94" y="81"/>
                    <a:pt x="80" y="48"/>
                    <a:pt x="85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3" y="36"/>
                    <a:pt x="28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7" y="46"/>
                  </a:cubicBezTo>
                  <a:cubicBezTo>
                    <a:pt x="58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2" name="Freeform 48">
              <a:extLst>
                <a:ext uri="{FF2B5EF4-FFF2-40B4-BE49-F238E27FC236}">
                  <a16:creationId xmlns:a16="http://schemas.microsoft.com/office/drawing/2014/main" id="{5C16444E-CCBC-452B-8051-96194FA2B5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84513" y="1028224"/>
              <a:ext cx="141451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6 h 109"/>
                <a:gd name="T6" fmla="*/ 25 w 94"/>
                <a:gd name="T7" fmla="*/ 106 h 109"/>
                <a:gd name="T8" fmla="*/ 26 w 94"/>
                <a:gd name="T9" fmla="*/ 106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8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6"/>
                  </a:cubicBezTo>
                  <a:cubicBezTo>
                    <a:pt x="19" y="107"/>
                    <a:pt x="22" y="107"/>
                    <a:pt x="25" y="106"/>
                  </a:cubicBezTo>
                  <a:cubicBezTo>
                    <a:pt x="25" y="106"/>
                    <a:pt x="26" y="106"/>
                    <a:pt x="26" y="106"/>
                  </a:cubicBezTo>
                  <a:cubicBezTo>
                    <a:pt x="28" y="106"/>
                    <a:pt x="30" y="106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4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8"/>
                    <a:pt x="33" y="82"/>
                    <a:pt x="32" y="89"/>
                  </a:cubicBezTo>
                  <a:cubicBezTo>
                    <a:pt x="24" y="91"/>
                    <a:pt x="28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6"/>
                    <a:pt x="29" y="25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4"/>
                    <a:pt x="65" y="48"/>
                  </a:cubicBezTo>
                  <a:cubicBezTo>
                    <a:pt x="63" y="47"/>
                    <a:pt x="61" y="45"/>
                    <a:pt x="58" y="46"/>
                  </a:cubicBezTo>
                  <a:cubicBezTo>
                    <a:pt x="59" y="42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2"/>
                    <a:pt x="68" y="76"/>
                  </a:cubicBezTo>
                  <a:cubicBezTo>
                    <a:pt x="62" y="75"/>
                    <a:pt x="62" y="69"/>
                    <a:pt x="65" y="66"/>
                  </a:cubicBezTo>
                  <a:close/>
                </a:path>
              </a:pathLst>
            </a:custGeom>
            <a:solidFill>
              <a:srgbClr val="C1E9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3" name="Freeform 49">
              <a:extLst>
                <a:ext uri="{FF2B5EF4-FFF2-40B4-BE49-F238E27FC236}">
                  <a16:creationId xmlns:a16="http://schemas.microsoft.com/office/drawing/2014/main" id="{2568F16E-3DAB-4E77-9160-B56678ADEC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99967" y="1016000"/>
              <a:ext cx="142015" cy="168500"/>
            </a:xfrm>
            <a:custGeom>
              <a:avLst/>
              <a:gdLst>
                <a:gd name="T0" fmla="*/ 86 w 94"/>
                <a:gd name="T1" fmla="*/ 23 h 109"/>
                <a:gd name="T2" fmla="*/ 2 w 94"/>
                <a:gd name="T3" fmla="*/ 38 h 109"/>
                <a:gd name="T4" fmla="*/ 17 w 94"/>
                <a:gd name="T5" fmla="*/ 107 h 109"/>
                <a:gd name="T6" fmla="*/ 25 w 94"/>
                <a:gd name="T7" fmla="*/ 107 h 109"/>
                <a:gd name="T8" fmla="*/ 26 w 94"/>
                <a:gd name="T9" fmla="*/ 107 h 109"/>
                <a:gd name="T10" fmla="*/ 31 w 94"/>
                <a:gd name="T11" fmla="*/ 107 h 109"/>
                <a:gd name="T12" fmla="*/ 57 w 94"/>
                <a:gd name="T13" fmla="*/ 109 h 109"/>
                <a:gd name="T14" fmla="*/ 81 w 94"/>
                <a:gd name="T15" fmla="*/ 99 h 109"/>
                <a:gd name="T16" fmla="*/ 86 w 94"/>
                <a:gd name="T17" fmla="*/ 23 h 109"/>
                <a:gd name="T18" fmla="*/ 27 w 94"/>
                <a:gd name="T19" fmla="*/ 76 h 109"/>
                <a:gd name="T20" fmla="*/ 32 w 94"/>
                <a:gd name="T21" fmla="*/ 89 h 109"/>
                <a:gd name="T22" fmla="*/ 27 w 94"/>
                <a:gd name="T23" fmla="*/ 76 h 109"/>
                <a:gd name="T24" fmla="*/ 30 w 94"/>
                <a:gd name="T25" fmla="*/ 38 h 109"/>
                <a:gd name="T26" fmla="*/ 35 w 94"/>
                <a:gd name="T27" fmla="*/ 28 h 109"/>
                <a:gd name="T28" fmla="*/ 30 w 94"/>
                <a:gd name="T29" fmla="*/ 38 h 109"/>
                <a:gd name="T30" fmla="*/ 63 w 94"/>
                <a:gd name="T31" fmla="*/ 38 h 109"/>
                <a:gd name="T32" fmla="*/ 65 w 94"/>
                <a:gd name="T33" fmla="*/ 49 h 109"/>
                <a:gd name="T34" fmla="*/ 58 w 94"/>
                <a:gd name="T35" fmla="*/ 46 h 109"/>
                <a:gd name="T36" fmla="*/ 63 w 94"/>
                <a:gd name="T37" fmla="*/ 38 h 109"/>
                <a:gd name="T38" fmla="*/ 65 w 94"/>
                <a:gd name="T39" fmla="*/ 66 h 109"/>
                <a:gd name="T40" fmla="*/ 68 w 94"/>
                <a:gd name="T41" fmla="*/ 76 h 109"/>
                <a:gd name="T42" fmla="*/ 65 w 94"/>
                <a:gd name="T43" fmla="*/ 6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109">
                  <a:moveTo>
                    <a:pt x="86" y="23"/>
                  </a:moveTo>
                  <a:cubicBezTo>
                    <a:pt x="69" y="0"/>
                    <a:pt x="8" y="2"/>
                    <a:pt x="2" y="38"/>
                  </a:cubicBezTo>
                  <a:cubicBezTo>
                    <a:pt x="21" y="48"/>
                    <a:pt x="0" y="91"/>
                    <a:pt x="17" y="107"/>
                  </a:cubicBezTo>
                  <a:cubicBezTo>
                    <a:pt x="19" y="107"/>
                    <a:pt x="22" y="107"/>
                    <a:pt x="25" y="107"/>
                  </a:cubicBezTo>
                  <a:cubicBezTo>
                    <a:pt x="25" y="107"/>
                    <a:pt x="26" y="107"/>
                    <a:pt x="26" y="107"/>
                  </a:cubicBezTo>
                  <a:cubicBezTo>
                    <a:pt x="28" y="106"/>
                    <a:pt x="30" y="107"/>
                    <a:pt x="31" y="107"/>
                  </a:cubicBezTo>
                  <a:cubicBezTo>
                    <a:pt x="40" y="109"/>
                    <a:pt x="49" y="109"/>
                    <a:pt x="57" y="109"/>
                  </a:cubicBezTo>
                  <a:cubicBezTo>
                    <a:pt x="66" y="107"/>
                    <a:pt x="75" y="107"/>
                    <a:pt x="81" y="99"/>
                  </a:cubicBezTo>
                  <a:cubicBezTo>
                    <a:pt x="94" y="81"/>
                    <a:pt x="80" y="48"/>
                    <a:pt x="86" y="23"/>
                  </a:cubicBezTo>
                  <a:close/>
                  <a:moveTo>
                    <a:pt x="27" y="76"/>
                  </a:moveTo>
                  <a:cubicBezTo>
                    <a:pt x="31" y="79"/>
                    <a:pt x="33" y="83"/>
                    <a:pt x="32" y="89"/>
                  </a:cubicBezTo>
                  <a:cubicBezTo>
                    <a:pt x="24" y="92"/>
                    <a:pt x="29" y="81"/>
                    <a:pt x="27" y="76"/>
                  </a:cubicBezTo>
                  <a:close/>
                  <a:moveTo>
                    <a:pt x="30" y="38"/>
                  </a:moveTo>
                  <a:cubicBezTo>
                    <a:pt x="24" y="37"/>
                    <a:pt x="29" y="26"/>
                    <a:pt x="35" y="28"/>
                  </a:cubicBezTo>
                  <a:cubicBezTo>
                    <a:pt x="37" y="35"/>
                    <a:pt x="30" y="33"/>
                    <a:pt x="30" y="38"/>
                  </a:cubicBezTo>
                  <a:close/>
                  <a:moveTo>
                    <a:pt x="63" y="38"/>
                  </a:moveTo>
                  <a:cubicBezTo>
                    <a:pt x="66" y="39"/>
                    <a:pt x="65" y="45"/>
                    <a:pt x="65" y="49"/>
                  </a:cubicBezTo>
                  <a:cubicBezTo>
                    <a:pt x="63" y="47"/>
                    <a:pt x="61" y="46"/>
                    <a:pt x="58" y="46"/>
                  </a:cubicBezTo>
                  <a:cubicBezTo>
                    <a:pt x="59" y="43"/>
                    <a:pt x="62" y="42"/>
                    <a:pt x="63" y="38"/>
                  </a:cubicBezTo>
                  <a:close/>
                  <a:moveTo>
                    <a:pt x="65" y="66"/>
                  </a:moveTo>
                  <a:cubicBezTo>
                    <a:pt x="69" y="67"/>
                    <a:pt x="67" y="73"/>
                    <a:pt x="68" y="76"/>
                  </a:cubicBezTo>
                  <a:cubicBezTo>
                    <a:pt x="62" y="76"/>
                    <a:pt x="62" y="70"/>
                    <a:pt x="65" y="66"/>
                  </a:cubicBezTo>
                  <a:close/>
                </a:path>
              </a:pathLst>
            </a:custGeom>
            <a:solidFill>
              <a:srgbClr val="58C9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94" name="文本框 93">
            <a:extLst>
              <a:ext uri="{FF2B5EF4-FFF2-40B4-BE49-F238E27FC236}">
                <a16:creationId xmlns:a16="http://schemas.microsoft.com/office/drawing/2014/main" id="{23527E4D-EF6B-4920-8B3E-A51A1C0F3FC9}"/>
              </a:ext>
            </a:extLst>
          </p:cNvPr>
          <p:cNvSpPr txBox="1"/>
          <p:nvPr/>
        </p:nvSpPr>
        <p:spPr>
          <a:xfrm>
            <a:off x="3616715" y="457981"/>
            <a:ext cx="497604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4000" dirty="0" smtClean="0">
                <a:solidFill>
                  <a:schemeClr val="bg1"/>
                </a:solidFill>
                <a:cs typeface="+mn-ea"/>
                <a:sym typeface="+mn-lt"/>
              </a:rPr>
              <a:t>01 </a:t>
            </a:r>
            <a:r>
              <a:rPr lang="en-US" altLang="zh-TW" sz="4000" dirty="0" err="1" smtClean="0">
                <a:solidFill>
                  <a:schemeClr val="bg1"/>
                </a:solidFill>
                <a:cs typeface="+mn-ea"/>
                <a:sym typeface="+mn-lt"/>
              </a:rPr>
              <a:t>Vmware</a:t>
            </a:r>
            <a:r>
              <a:rPr lang="en-US" altLang="zh-TW" sz="4000" dirty="0" smtClean="0">
                <a:solidFill>
                  <a:schemeClr val="bg1"/>
                </a:solidFill>
                <a:cs typeface="+mn-ea"/>
                <a:sym typeface="+mn-lt"/>
              </a:rPr>
              <a:t>-Install tip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  <a:p>
            <a:pPr algn="ctr"/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3" name="文本框 37">
            <a:extLst>
              <a:ext uri="{FF2B5EF4-FFF2-40B4-BE49-F238E27FC236}">
                <a16:creationId xmlns:a16="http://schemas.microsoft.com/office/drawing/2014/main" id="{BF75AC70-28E4-4D92-89E0-2A7E1281F666}"/>
              </a:ext>
            </a:extLst>
          </p:cNvPr>
          <p:cNvSpPr txBox="1"/>
          <p:nvPr/>
        </p:nvSpPr>
        <p:spPr>
          <a:xfrm>
            <a:off x="3210820" y="2113147"/>
            <a:ext cx="564493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000" dirty="0" smtClean="0">
                <a:solidFill>
                  <a:schemeClr val="bg1"/>
                </a:solidFill>
                <a:cs typeface="+mn-ea"/>
                <a:sym typeface="+mn-lt"/>
              </a:rPr>
              <a:t>1.Win10 need to update</a:t>
            </a:r>
          </a:p>
          <a:p>
            <a:r>
              <a:rPr lang="en-US" altLang="zh-CN" sz="4000" dirty="0" smtClean="0">
                <a:solidFill>
                  <a:schemeClr val="bg1"/>
                </a:solidFill>
                <a:cs typeface="+mn-ea"/>
                <a:sym typeface="+mn-lt"/>
              </a:rPr>
              <a:t>Maybe?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6" name="文本框 37">
            <a:extLst>
              <a:ext uri="{FF2B5EF4-FFF2-40B4-BE49-F238E27FC236}">
                <a16:creationId xmlns:a16="http://schemas.microsoft.com/office/drawing/2014/main" id="{BF75AC70-28E4-4D92-89E0-2A7E1281F666}"/>
              </a:ext>
            </a:extLst>
          </p:cNvPr>
          <p:cNvSpPr txBox="1"/>
          <p:nvPr/>
        </p:nvSpPr>
        <p:spPr>
          <a:xfrm>
            <a:off x="3210820" y="3768313"/>
            <a:ext cx="622625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000" dirty="0" smtClean="0">
                <a:solidFill>
                  <a:schemeClr val="bg1"/>
                </a:solidFill>
                <a:cs typeface="+mn-ea"/>
                <a:sym typeface="+mn-lt"/>
              </a:rPr>
              <a:t>2. </a:t>
            </a:r>
            <a:r>
              <a:rPr lang="en-US" altLang="zh-TW" sz="4000" dirty="0" err="1" smtClean="0">
                <a:solidFill>
                  <a:schemeClr val="bg1"/>
                </a:solidFill>
                <a:cs typeface="+mn-ea"/>
                <a:sym typeface="+mn-lt"/>
              </a:rPr>
              <a:t>Mybe</a:t>
            </a:r>
            <a:r>
              <a:rPr lang="en-US" altLang="zh-TW" sz="4000" dirty="0" smtClean="0">
                <a:solidFill>
                  <a:schemeClr val="bg1"/>
                </a:solidFill>
                <a:cs typeface="+mn-ea"/>
                <a:sym typeface="+mn-lt"/>
              </a:rPr>
              <a:t> need go to Bios console turn </a:t>
            </a:r>
          </a:p>
          <a:p>
            <a:r>
              <a:rPr lang="en-US" altLang="zh-TW" sz="4000" dirty="0" smtClean="0">
                <a:solidFill>
                  <a:schemeClr val="bg1"/>
                </a:solidFill>
                <a:cs typeface="+mn-ea"/>
                <a:sym typeface="+mn-lt"/>
              </a:rPr>
              <a:t>『Internet Virtual Technology “</a:t>
            </a:r>
            <a:r>
              <a:rPr lang="en-US" altLang="zh-TW" sz="4000" dirty="0" smtClean="0">
                <a:solidFill>
                  <a:srgbClr val="FF0000"/>
                </a:solidFill>
                <a:cs typeface="+mn-ea"/>
                <a:sym typeface="+mn-lt"/>
              </a:rPr>
              <a:t>Enable</a:t>
            </a:r>
            <a:r>
              <a:rPr lang="en-US" altLang="zh-TW" sz="4000" dirty="0" smtClean="0">
                <a:solidFill>
                  <a:schemeClr val="bg1"/>
                </a:solidFill>
                <a:cs typeface="+mn-ea"/>
                <a:sym typeface="+mn-lt"/>
              </a:rPr>
              <a:t>”】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43947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 xmlns:a16="http://schemas.microsoft.com/office/drawing/2014/main" xmlns:a14="http://schemas.microsoft.com/office/drawing/2010/main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6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第一PPT，www.1ppt.com">
  <a:themeElements>
    <a:clrScheme name="自定义 277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E53238"/>
      </a:accent1>
      <a:accent2>
        <a:srgbClr val="0064D2"/>
      </a:accent2>
      <a:accent3>
        <a:srgbClr val="E53238"/>
      </a:accent3>
      <a:accent4>
        <a:srgbClr val="0064D2"/>
      </a:accent4>
      <a:accent5>
        <a:srgbClr val="E53238"/>
      </a:accent5>
      <a:accent6>
        <a:srgbClr val="0064D2"/>
      </a:accent6>
      <a:hlink>
        <a:srgbClr val="E53238"/>
      </a:hlink>
      <a:folHlink>
        <a:srgbClr val="BFBFBF"/>
      </a:folHlink>
    </a:clrScheme>
    <a:fontScheme name="oa3beuqa">
      <a:majorFont>
        <a:latin typeface="Arial"/>
        <a:ea typeface="汉仪跳跳体简"/>
        <a:cs typeface=""/>
      </a:majorFont>
      <a:minorFont>
        <a:latin typeface="Arial"/>
        <a:ea typeface="汉仪跳跳体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包图主题2" id="{50CFA792-C506-47E4-B272-6A6183483AB3}" vid="{CC1AE437-2F7F-4319-9F22-408F5F8C346F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包图主题2</Template>
  <TotalTime>863</TotalTime>
  <Words>808</Words>
  <Application>Microsoft Office PowerPoint</Application>
  <PresentationFormat>寬螢幕</PresentationFormat>
  <Paragraphs>298</Paragraphs>
  <Slides>58</Slides>
  <Notes>58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58</vt:i4>
      </vt:variant>
    </vt:vector>
  </HeadingPairs>
  <TitlesOfParts>
    <vt:vector size="65" baseType="lpstr">
      <vt:lpstr>等线</vt:lpstr>
      <vt:lpstr>宋体</vt:lpstr>
      <vt:lpstr>汉仪跳跳体简</vt:lpstr>
      <vt:lpstr>Arial</vt:lpstr>
      <vt:lpstr>Calibri</vt:lpstr>
      <vt:lpstr>Wingdings</vt:lpstr>
      <vt:lpstr>第一PPT，www.1ppt.com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https://www.ypppt.com/</dc:title>
  <dc:subject>https://www.ypppt.com/</dc:subject>
  <dc:creator>优品PPT</dc:creator>
  <cp:keywords/>
  <dc:description/>
  <cp:lastModifiedBy>student</cp:lastModifiedBy>
  <cp:revision>116</cp:revision>
  <dcterms:created xsi:type="dcterms:W3CDTF">2017-08-18T03:02:00Z</dcterms:created>
  <dcterms:modified xsi:type="dcterms:W3CDTF">2021-03-25T10:33:22Z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2052-10.1.0.6748</vt:lpwstr>
  </property>
</Properties>
</file>

<file path=docProps/thumbnail.jpeg>
</file>